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83" r:id="rId5"/>
    <p:sldId id="294" r:id="rId6"/>
    <p:sldId id="286" r:id="rId7"/>
    <p:sldId id="287" r:id="rId8"/>
    <p:sldId id="289" r:id="rId9"/>
    <p:sldId id="288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650"/>
    <a:srgbClr val="083D88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6357" autoAdjust="0"/>
  </p:normalViewPr>
  <p:slideViewPr>
    <p:cSldViewPr snapToGrid="0">
      <p:cViewPr varScale="1">
        <p:scale>
          <a:sx n="77" d="100"/>
          <a:sy n="77" d="100"/>
        </p:scale>
        <p:origin x="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iving room with a couch and a coffee table&#10;&#10;Description automatically generated">
            <a:extLst>
              <a:ext uri="{FF2B5EF4-FFF2-40B4-BE49-F238E27FC236}">
                <a16:creationId xmlns:a16="http://schemas.microsoft.com/office/drawing/2014/main" id="{07077B1C-8090-EB2D-B60F-15D99FD956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784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335DC-B9AC-D5FF-CE16-5D6FF7518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0B9EBD-E215-DA04-A971-A65044B20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0" y="6355353"/>
            <a:ext cx="1473200" cy="2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6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hair in a corner&#10;&#10;Description automatically generated">
            <a:extLst>
              <a:ext uri="{FF2B5EF4-FFF2-40B4-BE49-F238E27FC236}">
                <a16:creationId xmlns:a16="http://schemas.microsoft.com/office/drawing/2014/main" id="{50B424C4-C397-5D35-4AD7-96702B333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120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3060B3-59AF-473F-8164-831B3DD7F5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6B17A115-EC5E-4925-AAE6-F1D06A5F98C6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2792A-00CB-DC4E-DA12-DD410C1C74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7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ue chair&#10;&#10;Description automatically generated">
            <a:extLst>
              <a:ext uri="{FF2B5EF4-FFF2-40B4-BE49-F238E27FC236}">
                <a16:creationId xmlns:a16="http://schemas.microsoft.com/office/drawing/2014/main" id="{134D7E29-BAE3-D67B-4619-52113F2AC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6390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30C6-5AF2-0224-6334-D2B4DB0F52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5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8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vase with yellow flowers in it and a candle&#10;&#10;Description automatically generated">
            <a:extLst>
              <a:ext uri="{FF2B5EF4-FFF2-40B4-BE49-F238E27FC236}">
                <a16:creationId xmlns:a16="http://schemas.microsoft.com/office/drawing/2014/main" id="{DA987220-3E26-D7FB-BA6B-6EB47EFD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"/>
          <a:stretch/>
        </p:blipFill>
        <p:spPr>
          <a:xfrm>
            <a:off x="0" y="0"/>
            <a:ext cx="12197458" cy="686595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8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9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sket with towels in it next to a bathtub&#10;&#10;Description automatically generated">
            <a:extLst>
              <a:ext uri="{FF2B5EF4-FFF2-40B4-BE49-F238E27FC236}">
                <a16:creationId xmlns:a16="http://schemas.microsoft.com/office/drawing/2014/main" id="{BE33DC26-23B5-5405-29F2-197F2C757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0100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B5B10DC-3488-46B0-BABA-8954F3574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92BE8DEA-86F6-4095-A615-85838ECED055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12BD2-F365-96B7-69C5-351129F169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0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pillow and blanket&#10;&#10;Description automatically generated">
            <a:extLst>
              <a:ext uri="{FF2B5EF4-FFF2-40B4-BE49-F238E27FC236}">
                <a16:creationId xmlns:a16="http://schemas.microsoft.com/office/drawing/2014/main" id="{B36B23A6-1766-64B8-A9B6-0C51E955E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8498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B32F6D6-24BB-4FE6-A332-FDEEAB8E1B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A4EA421-9C38-4B10-B8CC-3E23A7483D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2FFB5F2-CFC6-4469-BB2B-8DFE310B1E7F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4E4ED-976A-4F29-FB62-2A4A5A0914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ase with flowers in it&#10;&#10;Description automatically generated">
            <a:extLst>
              <a:ext uri="{FF2B5EF4-FFF2-40B4-BE49-F238E27FC236}">
                <a16:creationId xmlns:a16="http://schemas.microsoft.com/office/drawing/2014/main" id="{8E64420B-F3B2-8D6B-38BF-E9C02C065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2276" cy="685800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13912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20DAA67-74BA-4F34-9F29-A2E008BCDF41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1B139-20AA-76EA-D489-07A0F860D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Lar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ed with white sheets and a wooden chair&#10;&#10;Description automatically generated">
            <a:extLst>
              <a:ext uri="{FF2B5EF4-FFF2-40B4-BE49-F238E27FC236}">
                <a16:creationId xmlns:a16="http://schemas.microsoft.com/office/drawing/2014/main" id="{33461191-BD9B-6F6F-8809-AA788856A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/>
        </p:blipFill>
        <p:spPr>
          <a:xfrm>
            <a:off x="0" y="-48426"/>
            <a:ext cx="12206177" cy="687271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87F18-6155-5FDF-0E59-6BA3E772A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ch and coffee table in a room&#10;&#10;Description automatically generated">
            <a:extLst>
              <a:ext uri="{FF2B5EF4-FFF2-40B4-BE49-F238E27FC236}">
                <a16:creationId xmlns:a16="http://schemas.microsoft.com/office/drawing/2014/main" id="{53014F8E-715B-2406-7DF5-9358B8BF6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027" cy="68659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B8E63-F692-2697-5503-22FBC1347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61FB4C3F-493C-8128-A874-590CC765A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540B5-5B50-AFE8-7562-A838C82E6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ed with a cup on it&#10;&#10;Description automatically generated">
            <a:extLst>
              <a:ext uri="{FF2B5EF4-FFF2-40B4-BE49-F238E27FC236}">
                <a16:creationId xmlns:a16="http://schemas.microsoft.com/office/drawing/2014/main" id="{50E96BAD-C3B8-52C8-8D42-C2D50F4F1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42903-52D5-D008-CB2E-30FE82F2A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a white chair&#10;&#10;Description automatically generated">
            <a:extLst>
              <a:ext uri="{FF2B5EF4-FFF2-40B4-BE49-F238E27FC236}">
                <a16:creationId xmlns:a16="http://schemas.microsoft.com/office/drawing/2014/main" id="{7FAC80F4-F17B-5114-1DC9-E8D51A793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4"/>
            <a:ext cx="12192948" cy="68585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10A797-277A-CC6D-365C-DB4ED7E440DC}"/>
              </a:ext>
            </a:extLst>
          </p:cNvPr>
          <p:cNvGrpSpPr/>
          <p:nvPr userDrawn="1"/>
        </p:nvGrpSpPr>
        <p:grpSpPr>
          <a:xfrm>
            <a:off x="4423320" y="3083062"/>
            <a:ext cx="689776" cy="689479"/>
            <a:chOff x="5462989" y="3151570"/>
            <a:chExt cx="689776" cy="6894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E1D5C6F-0D9C-94FF-B89B-4995574089DA}"/>
                </a:ext>
              </a:extLst>
            </p:cNvPr>
            <p:cNvSpPr/>
            <p:nvPr/>
          </p:nvSpPr>
          <p:spPr>
            <a:xfrm>
              <a:off x="5462989" y="3151570"/>
              <a:ext cx="689776" cy="689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90208" y="3180116"/>
              <a:ext cx="621141" cy="62114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3F220A-0BC9-67A1-BBE8-40FEEB0766C6}"/>
              </a:ext>
            </a:extLst>
          </p:cNvPr>
          <p:cNvGrpSpPr/>
          <p:nvPr userDrawn="1"/>
        </p:nvGrpSpPr>
        <p:grpSpPr>
          <a:xfrm>
            <a:off x="4423320" y="5057166"/>
            <a:ext cx="689776" cy="689479"/>
            <a:chOff x="5462989" y="4804047"/>
            <a:chExt cx="689776" cy="6894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83FF95-CA87-2B4F-2C0D-3304A37B1DBF}"/>
                </a:ext>
              </a:extLst>
            </p:cNvPr>
            <p:cNvSpPr/>
            <p:nvPr/>
          </p:nvSpPr>
          <p:spPr>
            <a:xfrm>
              <a:off x="5462989" y="4804047"/>
              <a:ext cx="689776" cy="689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40501" y="4876906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549BDA6-AEAF-6CC0-427D-0DD3A6F7A97C}"/>
              </a:ext>
            </a:extLst>
          </p:cNvPr>
          <p:cNvSpPr/>
          <p:nvPr userDrawn="1"/>
        </p:nvSpPr>
        <p:spPr>
          <a:xfrm>
            <a:off x="4423320" y="1108959"/>
            <a:ext cx="689776" cy="6894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phic 31" descr="Megaphone">
            <a:extLst>
              <a:ext uri="{FF2B5EF4-FFF2-40B4-BE49-F238E27FC236}">
                <a16:creationId xmlns:a16="http://schemas.microsoft.com/office/drawing/2014/main" id="{93AC8EE3-08D1-D144-6281-E0E370E96FA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8502" y="1106805"/>
            <a:ext cx="602075" cy="6020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FOCUS 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tx1"/>
                </a:solidFill>
              </a:rPr>
              <a:t>What do we need to decide?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51129F4-A311-033C-4E2E-D9197B70CDB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ets on a railing&#10;&#10;Description automatically generated">
            <a:extLst>
              <a:ext uri="{FF2B5EF4-FFF2-40B4-BE49-F238E27FC236}">
                <a16:creationId xmlns:a16="http://schemas.microsoft.com/office/drawing/2014/main" id="{C2C08DFC-60F2-2086-C742-74686BA6A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0375" cy="6858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C23EFB-6EB0-4E15-AD6B-A57EDBF35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0" y="979170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40699-E544-0D02-23FE-CE2422BDE6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0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mugs on a table&#10;&#10;Description automatically generated">
            <a:extLst>
              <a:ext uri="{FF2B5EF4-FFF2-40B4-BE49-F238E27FC236}">
                <a16:creationId xmlns:a16="http://schemas.microsoft.com/office/drawing/2014/main" id="{0F30DF5E-9176-D76A-238D-CD48DB4A8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972EE0-25DB-4281-8AC1-AEBA0ECAC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3DBEC05-C234-4BBA-A41F-ECD24F707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C87448-3A06-481E-97AF-30704C473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6214A8-FAEA-42E5-8A91-FBA66C6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droom with a bed and a chair&#10;&#10;Description automatically generated">
            <a:extLst>
              <a:ext uri="{FF2B5EF4-FFF2-40B4-BE49-F238E27FC236}">
                <a16:creationId xmlns:a16="http://schemas.microsoft.com/office/drawing/2014/main" id="{7E846467-C510-1BD4-43FC-4108060A2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6595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65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FD75E-5580-224D-8FF2-AF520476B3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2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4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d with blue comforter and pillows&#10;&#10;Description automatically generated">
            <a:extLst>
              <a:ext uri="{FF2B5EF4-FFF2-40B4-BE49-F238E27FC236}">
                <a16:creationId xmlns:a16="http://schemas.microsoft.com/office/drawing/2014/main" id="{8587B6EE-D080-3A10-E2FC-F465C11D3C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"/>
          <a:stretch/>
        </p:blipFill>
        <p:spPr>
          <a:xfrm>
            <a:off x="0" y="0"/>
            <a:ext cx="12203204" cy="6865951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97B5348-C605-4EFA-B523-BBCDE4CB3448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5656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8049AFA-1081-4E29-B4DD-504325A71225}"/>
              </a:ext>
            </a:extLst>
          </p:cNvPr>
          <p:cNvSpPr txBox="1">
            <a:spLocks/>
          </p:cNvSpPr>
          <p:nvPr userDrawn="1"/>
        </p:nvSpPr>
        <p:spPr>
          <a:xfrm>
            <a:off x="0" y="6777038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ABC1C-7B00-EF01-2237-7E6BCCACF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78E2A2-3A9A-B7D6-A459-FA66B6F1C3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61" y="6340131"/>
            <a:ext cx="598951" cy="2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5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ups stacked on each other&#10;&#10;Description automatically generated">
            <a:extLst>
              <a:ext uri="{FF2B5EF4-FFF2-40B4-BE49-F238E27FC236}">
                <a16:creationId xmlns:a16="http://schemas.microsoft.com/office/drawing/2014/main" id="{B7E2C586-1312-0A1F-FE7F-D3750D73B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346DA52-55BA-4AAE-A668-532E7661B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biLevel thresh="50000"/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131" y="990624"/>
            <a:ext cx="3843738" cy="489966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840DA5F-338C-4634-ACA2-8594FE519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breaker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3EDC4C9-3863-4C0D-91D4-85391318B252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F6B6FD-580F-EF78-B3B1-B629C80A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9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3743D-C102-4E51-AFD3-45F80DA8E54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1106AC-B32D-4ED2-90D5-0EEDD7E71EF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97" y="6346305"/>
            <a:ext cx="569122" cy="25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36" r:id="rId4"/>
    <p:sldLayoutId id="2147483668" r:id="rId5"/>
    <p:sldLayoutId id="2147483722" r:id="rId6"/>
    <p:sldLayoutId id="2147483728" r:id="rId7"/>
    <p:sldLayoutId id="2147483734" r:id="rId8"/>
    <p:sldLayoutId id="2147483688" r:id="rId9"/>
    <p:sldLayoutId id="2147483689" r:id="rId10"/>
    <p:sldLayoutId id="2147483724" r:id="rId11"/>
    <p:sldLayoutId id="2147483693" r:id="rId12"/>
    <p:sldLayoutId id="2147483735" r:id="rId13"/>
    <p:sldLayoutId id="2147483719" r:id="rId14"/>
    <p:sldLayoutId id="2147483686" r:id="rId15"/>
    <p:sldLayoutId id="2147483720" r:id="rId16"/>
    <p:sldLayoutId id="2147483717" r:id="rId17"/>
    <p:sldLayoutId id="2147483733" r:id="rId18"/>
    <p:sldLayoutId id="2147483672" r:id="rId19"/>
    <p:sldLayoutId id="2147483673" r:id="rId20"/>
    <p:sldLayoutId id="2147483674" r:id="rId21"/>
    <p:sldLayoutId id="214748367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myjyskdocs.jysk.com/display/HRDEP/Picture+templat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824EBBDC-1191-0217-A845-C0E68ED48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16928E8-F781-3E36-379D-5F169ED0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add your own text and photo</a:t>
            </a:r>
          </a:p>
        </p:txBody>
      </p:sp>
    </p:spTree>
    <p:extLst>
      <p:ext uri="{BB962C8B-B14F-4D97-AF65-F5344CB8AC3E}">
        <p14:creationId xmlns:p14="http://schemas.microsoft.com/office/powerpoint/2010/main" val="14671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9823-86F5-15CA-EA62-FCA618F0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 JPEG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185E-F654-77A3-F642-B73F8235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4648200" cy="4834231"/>
          </a:xfrm>
        </p:spPr>
        <p:txBody>
          <a:bodyPr>
            <a:normAutofit/>
          </a:bodyPr>
          <a:lstStyle/>
          <a:p>
            <a:r>
              <a:rPr lang="en-US" sz="1600" dirty="0"/>
              <a:t>Now the template is ready. </a:t>
            </a:r>
          </a:p>
          <a:p>
            <a:r>
              <a:rPr lang="en-US" sz="1600" dirty="0"/>
              <a:t>Then save it as a JPEG to use it on </a:t>
            </a:r>
            <a:r>
              <a:rPr lang="en-US" sz="1600" dirty="0" err="1"/>
              <a:t>SoMe</a:t>
            </a:r>
            <a:r>
              <a:rPr lang="en-US" sz="1600" dirty="0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BEFF1-C605-8BF7-DDC1-860D674C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15" y="595423"/>
            <a:ext cx="6432146" cy="52902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F7B7F-9BA9-D865-032B-7F1D04BD282B}"/>
              </a:ext>
            </a:extLst>
          </p:cNvPr>
          <p:cNvSpPr/>
          <p:nvPr/>
        </p:nvSpPr>
        <p:spPr>
          <a:xfrm>
            <a:off x="6332706" y="4970834"/>
            <a:ext cx="2169268" cy="15564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16640-9AF5-3233-D02B-020137F0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DA64C-1955-3DDC-DDCD-2FE45CFE9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FFCEE-A120-16A5-C14D-063AAAEF7F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  <a:p>
            <a:r>
              <a:rPr lang="en-US" dirty="0"/>
              <a:t>How to change </a:t>
            </a:r>
            <a:r>
              <a:rPr lang="en-US" u="sng" dirty="0"/>
              <a:t>TEXT</a:t>
            </a:r>
          </a:p>
          <a:p>
            <a:r>
              <a:rPr lang="en-US" dirty="0"/>
              <a:t>Requirements for your photo </a:t>
            </a:r>
          </a:p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82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DA9C521-28FB-BCA4-A3CF-307B6CA6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664" y="549000"/>
            <a:ext cx="2876336" cy="28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AE3495-195C-26C6-7826-7EEFFEE24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43" y="3508263"/>
            <a:ext cx="2887357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82B13-A6E0-F1D4-CFE0-2FF4E674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Templates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AF9B-1877-D745-400B-E52A53BA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6"/>
            <a:ext cx="5496697" cy="4834231"/>
          </a:xfrm>
        </p:spPr>
        <p:txBody>
          <a:bodyPr>
            <a:normAutofit/>
          </a:bodyPr>
          <a:lstStyle/>
          <a:p>
            <a:r>
              <a:rPr lang="en-GB" sz="1600" dirty="0"/>
              <a:t>Templates can be found here:</a:t>
            </a:r>
            <a:r>
              <a:rPr lang="en-US" sz="1400" dirty="0">
                <a:hlinkClick r:id="rId4"/>
              </a:rPr>
              <a:t>Picture templates - HR - Global Site (jysk.com)</a:t>
            </a:r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There is 5 different templates you can choose from: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D37047-233F-1691-2038-22574B77C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987" y="3508263"/>
            <a:ext cx="2876400" cy="2880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B290B-2CBC-0BC5-A063-EEBB720AA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897" y="3535015"/>
            <a:ext cx="2890993" cy="28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7CC8C-5C5B-E9BB-5B9F-60085470D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897" y="549000"/>
            <a:ext cx="287269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B642-D125-A80B-2EC1-5AFFE498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TEXT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856DD-7BFD-BE77-9081-620D7C9A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All text is editable, so change the text by clicking on the text fields </a:t>
            </a:r>
          </a:p>
          <a:p>
            <a:r>
              <a:rPr lang="en-US" sz="1600" dirty="0"/>
              <a:t>If you need more space for your local text: </a:t>
            </a:r>
          </a:p>
          <a:p>
            <a:pPr lvl="1"/>
            <a:r>
              <a:rPr lang="en-US" sz="1400" dirty="0"/>
              <a:t>You can decrease the font size or make the text fields bigger, in the situations where it is possible.</a:t>
            </a:r>
            <a:r>
              <a:rPr lang="en-US" dirty="0"/>
              <a:t> </a:t>
            </a:r>
          </a:p>
          <a:p>
            <a:pPr lvl="2"/>
            <a:r>
              <a:rPr lang="en-US" sz="1200" u="sng" dirty="0"/>
              <a:t>Please be aware the text need to be quite big to ensure readability on mobile view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590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DF27-9DA9-ADE4-3B4A-C147053B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your photo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34B5-07EA-9B04-3C9D-330B590A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Always take a photo with the person in the middle of the frame</a:t>
            </a:r>
          </a:p>
          <a:p>
            <a:r>
              <a:rPr lang="en-US" sz="1600" dirty="0"/>
              <a:t>Always use a calm background – preferable a white one. </a:t>
            </a:r>
          </a:p>
          <a:p>
            <a:r>
              <a:rPr lang="en-US" sz="1600" dirty="0"/>
              <a:t>The picture should be sharp and in good quality</a:t>
            </a:r>
          </a:p>
        </p:txBody>
      </p:sp>
    </p:spTree>
    <p:extLst>
      <p:ext uri="{BB962C8B-B14F-4D97-AF65-F5344CB8AC3E}">
        <p14:creationId xmlns:p14="http://schemas.microsoft.com/office/powerpoint/2010/main" val="91185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D0B3-CC1F-AF71-7E0B-20B60D4C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A9A25-FFE3-AC7E-58BB-C665C5B2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47"/>
            <a:ext cx="10515600" cy="631566"/>
          </a:xfrm>
        </p:spPr>
        <p:txBody>
          <a:bodyPr>
            <a:normAutofit/>
          </a:bodyPr>
          <a:lstStyle/>
          <a:p>
            <a:r>
              <a:rPr lang="en-US" sz="1600" dirty="0"/>
              <a:t>In the PowerPoint there is a layout mockup and a template you are able to work 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02E18-DD4F-779A-B063-D1AF9B401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32" y="2705784"/>
            <a:ext cx="3348023" cy="3326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0E1E9-F246-8665-BEA1-61393875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191" y="2705784"/>
            <a:ext cx="3326861" cy="3326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FDCA2-69A0-41F7-101B-62B5D276994E}"/>
              </a:ext>
            </a:extLst>
          </p:cNvPr>
          <p:cNvSpPr txBox="1"/>
          <p:nvPr/>
        </p:nvSpPr>
        <p:spPr>
          <a:xfrm>
            <a:off x="1275932" y="2339129"/>
            <a:ext cx="3326861" cy="3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Layout mockup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3C76C-C420-A990-4707-4AAD36517272}"/>
              </a:ext>
            </a:extLst>
          </p:cNvPr>
          <p:cNvSpPr txBox="1"/>
          <p:nvPr/>
        </p:nvSpPr>
        <p:spPr>
          <a:xfrm>
            <a:off x="5644190" y="2350105"/>
            <a:ext cx="3326861" cy="3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23651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F731-8443-CFF4-4E0B-14F672BE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799F-4CB6-F1FA-BE4B-BE9A9FA5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Click on the </a:t>
            </a:r>
            <a:r>
              <a:rPr lang="en-US" sz="1600" b="1" dirty="0"/>
              <a:t>Picture placeholder</a:t>
            </a:r>
            <a:r>
              <a:rPr lang="en-US" sz="1600" dirty="0"/>
              <a:t> on the template </a:t>
            </a:r>
          </a:p>
          <a:p>
            <a:r>
              <a:rPr lang="en-US" sz="1600" dirty="0"/>
              <a:t>Find the photo you want to use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DC86-2B7A-8BE7-3B31-8EE59B50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5" y="2372021"/>
            <a:ext cx="7454825" cy="40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F731-8443-CFF4-4E0B-14F672BE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799F-4CB6-F1FA-BE4B-BE9A9FA5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If the photo does not fit, click on the crop button and choose “crop” </a:t>
            </a: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55338-2C81-EBEC-AD1B-F9C603926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6"/>
          <a:stretch/>
        </p:blipFill>
        <p:spPr>
          <a:xfrm>
            <a:off x="4360984" y="2486936"/>
            <a:ext cx="7454825" cy="4005938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6D9A37E-EC0B-B7E4-0320-974E80F5A9A2}"/>
              </a:ext>
            </a:extLst>
          </p:cNvPr>
          <p:cNvSpPr/>
          <p:nvPr/>
        </p:nvSpPr>
        <p:spPr>
          <a:xfrm>
            <a:off x="10826885" y="2801566"/>
            <a:ext cx="719847" cy="505838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0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F1045A-5D22-74B0-E2D9-2F0998A014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62577"/>
            <a:ext cx="943583" cy="45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12DA-17E7-66B6-E84D-344F9CF1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Then you will get the opportunity to move the photo in the picture placeholder(step1)</a:t>
            </a:r>
          </a:p>
          <a:p>
            <a:r>
              <a:rPr lang="en-US" sz="1600" dirty="0"/>
              <a:t>Move the photo so it fits into the picture placeholder(step 2)</a:t>
            </a:r>
          </a:p>
          <a:p>
            <a:r>
              <a:rPr lang="en-US" sz="1600" dirty="0"/>
              <a:t>When your photo is placed like you want, click anywhere outside of the photo (step 3)  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058A-221D-BB5E-1BCA-0B1C8E77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</a:t>
            </a:r>
            <a:r>
              <a:rPr lang="en-US" u="sng" dirty="0"/>
              <a:t>PHOTO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23342-864F-A92A-779F-EC7AE6F08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8" y="3003047"/>
            <a:ext cx="3613568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A0BBE-672B-88D4-1A1A-A96449BCA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21" y="3003047"/>
            <a:ext cx="3613758" cy="36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52BAC1-54AD-AAEB-17E9-E056D5B09A71}"/>
              </a:ext>
            </a:extLst>
          </p:cNvPr>
          <p:cNvSpPr txBox="1"/>
          <p:nvPr/>
        </p:nvSpPr>
        <p:spPr>
          <a:xfrm>
            <a:off x="451865" y="2715921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47125-5738-19CA-1B41-D75FBA9EAD2E}"/>
              </a:ext>
            </a:extLst>
          </p:cNvPr>
          <p:cNvSpPr txBox="1"/>
          <p:nvPr/>
        </p:nvSpPr>
        <p:spPr>
          <a:xfrm>
            <a:off x="4413678" y="2686736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552E7-6925-D274-4230-00919EB1E2EE}"/>
              </a:ext>
            </a:extLst>
          </p:cNvPr>
          <p:cNvSpPr txBox="1"/>
          <p:nvPr/>
        </p:nvSpPr>
        <p:spPr>
          <a:xfrm>
            <a:off x="8441516" y="2687260"/>
            <a:ext cx="357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Step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38E00C-3ADF-8CD2-AAAD-B4F44BBF3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490" y="2988496"/>
            <a:ext cx="35817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166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59A371F-C51D-48DC-9211-D957880DBB02}" vid="{9A271E6C-7570-4684-967C-819D4EBD6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5" ma:contentTypeDescription="Create a new document." ma:contentTypeScope="" ma:versionID="4760a0376b059bdfba99544ec67582d1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3f817af287fb88a99d6f2e753392da38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2.xml><?xml version="1.0" encoding="utf-8"?>
<ds:datastoreItem xmlns:ds="http://schemas.openxmlformats.org/officeDocument/2006/customXml" ds:itemID="{4FF38B42-CDD1-4082-A655-67F71B94AE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JYSK indoor FY24 ppt</Template>
  <TotalTime>177</TotalTime>
  <Words>300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Title</vt:lpstr>
      <vt:lpstr>How to add your own text and photo</vt:lpstr>
      <vt:lpstr>PowerPoint Presentation</vt:lpstr>
      <vt:lpstr>Templates </vt:lpstr>
      <vt:lpstr>How to change TEXT </vt:lpstr>
      <vt:lpstr>Requirements for your photo </vt:lpstr>
      <vt:lpstr>How to change PHOTO </vt:lpstr>
      <vt:lpstr>How to change PHOTO </vt:lpstr>
      <vt:lpstr>How to change PHOTO </vt:lpstr>
      <vt:lpstr>How to change PHOTO </vt:lpstr>
      <vt:lpstr>SAVE a JPEG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add your own text and photo</dc:title>
  <dc:creator>Thomas Greve Jespersen</dc:creator>
  <cp:lastModifiedBy>Camilla Oelander</cp:lastModifiedBy>
  <cp:revision>5</cp:revision>
  <dcterms:created xsi:type="dcterms:W3CDTF">2023-12-18T12:35:37Z</dcterms:created>
  <dcterms:modified xsi:type="dcterms:W3CDTF">2023-12-20T12:07:02Z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