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257" r:id="rId3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832"/>
  </p:normalViewPr>
  <p:slideViewPr>
    <p:cSldViewPr snapToGrid="0">
      <p:cViewPr>
        <p:scale>
          <a:sx n="50" d="100"/>
          <a:sy n="50" d="100"/>
        </p:scale>
        <p:origin x="239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474395"/>
            <a:ext cx="9088041" cy="5263774"/>
          </a:xfrm>
        </p:spPr>
        <p:txBody>
          <a:bodyPr anchor="b"/>
          <a:lstStyle>
            <a:lvl1pPr algn="ctr">
              <a:defRPr sz="701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7941160"/>
            <a:ext cx="8018860" cy="3650342"/>
          </a:xfrm>
        </p:spPr>
        <p:txBody>
          <a:bodyPr/>
          <a:lstStyle>
            <a:lvl1pPr marL="0" indent="0" algn="ctr">
              <a:buNone/>
              <a:defRPr sz="2806"/>
            </a:lvl1pPr>
            <a:lvl2pPr marL="534604" indent="0" algn="ctr">
              <a:buNone/>
              <a:defRPr sz="2339"/>
            </a:lvl2pPr>
            <a:lvl3pPr marL="1069208" indent="0" algn="ctr">
              <a:buNone/>
              <a:defRPr sz="2105"/>
            </a:lvl3pPr>
            <a:lvl4pPr marL="1603812" indent="0" algn="ctr">
              <a:buNone/>
              <a:defRPr sz="1871"/>
            </a:lvl4pPr>
            <a:lvl5pPr marL="2138416" indent="0" algn="ctr">
              <a:buNone/>
              <a:defRPr sz="1871"/>
            </a:lvl5pPr>
            <a:lvl6pPr marL="2673020" indent="0" algn="ctr">
              <a:buNone/>
              <a:defRPr sz="1871"/>
            </a:lvl6pPr>
            <a:lvl7pPr marL="3207624" indent="0" algn="ctr">
              <a:buNone/>
              <a:defRPr sz="1871"/>
            </a:lvl7pPr>
            <a:lvl8pPr marL="3742228" indent="0" algn="ctr">
              <a:buNone/>
              <a:defRPr sz="1871"/>
            </a:lvl8pPr>
            <a:lvl9pPr marL="4276832" indent="0" algn="ctr">
              <a:buNone/>
              <a:defRPr sz="1871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0E72-BD39-874C-B4DE-ADD34C76EC77}" type="datetimeFigureOut">
              <a:rPr lang="en-DK" smtClean="0"/>
              <a:t>02/06/2024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DF31-EECF-1E47-8ACD-12B6D0CB2D8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2864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0E72-BD39-874C-B4DE-ADD34C76EC77}" type="datetimeFigureOut">
              <a:rPr lang="en-DK" smtClean="0"/>
              <a:t>02/06/2024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DF31-EECF-1E47-8ACD-12B6D0CB2D8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25174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804966"/>
            <a:ext cx="2305422" cy="1281295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804966"/>
            <a:ext cx="6782619" cy="128129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0E72-BD39-874C-B4DE-ADD34C76EC77}" type="datetimeFigureOut">
              <a:rPr lang="en-DK" smtClean="0"/>
              <a:t>02/06/2024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DF31-EECF-1E47-8ACD-12B6D0CB2D8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14284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icture Placeholder 77">
            <a:extLst>
              <a:ext uri="{FF2B5EF4-FFF2-40B4-BE49-F238E27FC236}">
                <a16:creationId xmlns:a16="http://schemas.microsoft.com/office/drawing/2014/main" id="{B877813F-BB33-2E1C-DD43-FB03C1B52A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92270" y="2196752"/>
            <a:ext cx="3162300" cy="319246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9" name="Picture Placeholder 77">
            <a:extLst>
              <a:ext uri="{FF2B5EF4-FFF2-40B4-BE49-F238E27FC236}">
                <a16:creationId xmlns:a16="http://schemas.microsoft.com/office/drawing/2014/main" id="{6A3B0C71-6AB2-E4C8-2816-8F933B2D98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64421" y="7795323"/>
            <a:ext cx="3162300" cy="319246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1" name="Picture Placeholder 77">
            <a:extLst>
              <a:ext uri="{FF2B5EF4-FFF2-40B4-BE49-F238E27FC236}">
                <a16:creationId xmlns:a16="http://schemas.microsoft.com/office/drawing/2014/main" id="{43AFF563-AB96-77E8-1173-496FD3916B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666" y="3914836"/>
            <a:ext cx="3162300" cy="319246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0" name="Picture Placeholder 77">
            <a:extLst>
              <a:ext uri="{FF2B5EF4-FFF2-40B4-BE49-F238E27FC236}">
                <a16:creationId xmlns:a16="http://schemas.microsoft.com/office/drawing/2014/main" id="{6F95CFA8-F261-BBA4-F946-1D3063E4C5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776" y="8578214"/>
            <a:ext cx="3162300" cy="319246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3769342"/>
            <a:ext cx="9221689" cy="6289229"/>
          </a:xfrm>
        </p:spPr>
        <p:txBody>
          <a:bodyPr anchor="b"/>
          <a:lstStyle>
            <a:lvl1pPr>
              <a:defRPr sz="701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10118069"/>
            <a:ext cx="9221689" cy="3307357"/>
          </a:xfrm>
        </p:spPr>
        <p:txBody>
          <a:bodyPr/>
          <a:lstStyle>
            <a:lvl1pPr marL="0" indent="0">
              <a:buNone/>
              <a:defRPr sz="2806">
                <a:solidFill>
                  <a:schemeClr val="tx1"/>
                </a:solidFill>
              </a:defRPr>
            </a:lvl1pPr>
            <a:lvl2pPr marL="534604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2pPr>
            <a:lvl3pPr marL="1069208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60381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4pPr>
            <a:lvl5pPr marL="2138416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5pPr>
            <a:lvl6pPr marL="267302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6pPr>
            <a:lvl7pPr marL="3207624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7pPr>
            <a:lvl8pPr marL="374222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8pPr>
            <a:lvl9pPr marL="427683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0E72-BD39-874C-B4DE-ADD34C76EC77}" type="datetimeFigureOut">
              <a:rPr lang="en-DK" smtClean="0"/>
              <a:t>02/06/2024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DF31-EECF-1E47-8ACD-12B6D0CB2D8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31803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4024827"/>
            <a:ext cx="4544021" cy="95930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4024827"/>
            <a:ext cx="4544021" cy="95930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0E72-BD39-874C-B4DE-ADD34C76EC77}" type="datetimeFigureOut">
              <a:rPr lang="en-DK" smtClean="0"/>
              <a:t>02/06/2024</a:t>
            </a:fld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DF31-EECF-1E47-8ACD-12B6D0CB2D8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7930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04969"/>
            <a:ext cx="9221689" cy="29223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706342"/>
            <a:ext cx="4523137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5522763"/>
            <a:ext cx="4523137" cy="812315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3706342"/>
            <a:ext cx="4545413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5522763"/>
            <a:ext cx="4545413" cy="812315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0E72-BD39-874C-B4DE-ADD34C76EC77}" type="datetimeFigureOut">
              <a:rPr lang="en-DK" smtClean="0"/>
              <a:t>02/06/2024</a:t>
            </a:fld>
            <a:endParaRPr lang="en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DF31-EECF-1E47-8ACD-12B6D0CB2D8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7320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0E72-BD39-874C-B4DE-ADD34C76EC77}" type="datetimeFigureOut">
              <a:rPr lang="en-DK" smtClean="0"/>
              <a:t>02/06/2024</a:t>
            </a:fld>
            <a:endParaRPr lang="en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DF31-EECF-1E47-8ACD-12B6D0CB2D8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2320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0E72-BD39-874C-B4DE-ADD34C76EC77}" type="datetimeFigureOut">
              <a:rPr lang="en-DK" smtClean="0"/>
              <a:t>02/06/2024</a:t>
            </a:fld>
            <a:endParaRPr lang="en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DF31-EECF-1E47-8ACD-12B6D0CB2D8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25795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2176910"/>
            <a:ext cx="5412730" cy="10744538"/>
          </a:xfr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0E72-BD39-874C-B4DE-ADD34C76EC77}" type="datetimeFigureOut">
              <a:rPr lang="en-DK" smtClean="0"/>
              <a:t>02/06/2024</a:t>
            </a:fld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DF31-EECF-1E47-8ACD-12B6D0CB2D8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72815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2176910"/>
            <a:ext cx="5412730" cy="10744538"/>
          </a:xfrm>
        </p:spPr>
        <p:txBody>
          <a:bodyPr anchor="t"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0E72-BD39-874C-B4DE-ADD34C76EC77}" type="datetimeFigureOut">
              <a:rPr lang="en-DK" smtClean="0"/>
              <a:t>02/06/2024</a:t>
            </a:fld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DF31-EECF-1E47-8ACD-12B6D0CB2D8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0322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80E72-BD39-874C-B4DE-ADD34C76EC77}" type="datetimeFigureOut">
              <a:rPr lang="en-DK" smtClean="0"/>
              <a:t>02/06/2024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CDF31-EECF-1E47-8ACD-12B6D0CB2D8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97119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9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emf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ng shot of a blue and white building blocks&#10;&#10;Description automatically generated">
            <a:extLst>
              <a:ext uri="{FF2B5EF4-FFF2-40B4-BE49-F238E27FC236}">
                <a16:creationId xmlns:a16="http://schemas.microsoft.com/office/drawing/2014/main" id="{5254E62D-2C2E-7AD0-99EF-A154AE2FC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1512086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5847BD-A7E4-B344-C29F-85C5F03840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70123A-F667-82F5-98D6-ED5FA05187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CC2E4C-65D4-554C-D2EF-3D08E7F15FFA}"/>
              </a:ext>
            </a:extLst>
          </p:cNvPr>
          <p:cNvSpPr txBox="1"/>
          <p:nvPr/>
        </p:nvSpPr>
        <p:spPr>
          <a:xfrm>
            <a:off x="3542086" y="1211774"/>
            <a:ext cx="3599191" cy="96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DK" sz="3500" b="1" dirty="0">
                <a:solidFill>
                  <a:schemeClr val="bg1"/>
                </a:solidFill>
                <a:latin typeface="Myriad Pro Black" panose="020B0503030403020204" pitchFamily="34" charset="0"/>
              </a:rPr>
              <a:t>BUILD </a:t>
            </a:r>
          </a:p>
          <a:p>
            <a:pPr algn="ctr">
              <a:lnSpc>
                <a:spcPct val="80000"/>
              </a:lnSpc>
            </a:pPr>
            <a:r>
              <a:rPr lang="en-DK" sz="3500" b="1" dirty="0">
                <a:solidFill>
                  <a:schemeClr val="bg1"/>
                </a:solidFill>
                <a:latin typeface="Myriad Pro Black" panose="020B0503030403020204" pitchFamily="34" charset="0"/>
              </a:rPr>
              <a:t>YOUR CAREER</a:t>
            </a:r>
          </a:p>
        </p:txBody>
      </p:sp>
      <p:pic>
        <p:nvPicPr>
          <p:cNvPr id="8" name="Picture 7" descr="A blue rectangular object with two blue poles&#10;&#10;Description automatically generated">
            <a:extLst>
              <a:ext uri="{FF2B5EF4-FFF2-40B4-BE49-F238E27FC236}">
                <a16:creationId xmlns:a16="http://schemas.microsoft.com/office/drawing/2014/main" id="{2871190F-2BBD-92B2-A14C-43504C95E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750" y="2461121"/>
            <a:ext cx="1713861" cy="809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A1F8FB-991C-6E92-A757-CFCD914C86BB}"/>
              </a:ext>
            </a:extLst>
          </p:cNvPr>
          <p:cNvSpPr txBox="1"/>
          <p:nvPr/>
        </p:nvSpPr>
        <p:spPr>
          <a:xfrm>
            <a:off x="4525664" y="2705162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COUNTRY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DIRECTOR</a:t>
            </a:r>
            <a:endParaRPr lang="en-GB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9" descr="A blue rectangular object with two blue poles&#10;&#10;Description automatically generated">
            <a:extLst>
              <a:ext uri="{FF2B5EF4-FFF2-40B4-BE49-F238E27FC236}">
                <a16:creationId xmlns:a16="http://schemas.microsoft.com/office/drawing/2014/main" id="{3C104B42-A73B-F518-420D-8692D9514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975" y="3420708"/>
            <a:ext cx="1713861" cy="809878"/>
          </a:xfrm>
          <a:prstGeom prst="rect">
            <a:avLst/>
          </a:prstGeom>
        </p:spPr>
      </p:pic>
      <p:pic>
        <p:nvPicPr>
          <p:cNvPr id="11" name="Picture 10" descr="A blue rectangular object with two blue poles&#10;&#10;Description automatically generated">
            <a:extLst>
              <a:ext uri="{FF2B5EF4-FFF2-40B4-BE49-F238E27FC236}">
                <a16:creationId xmlns:a16="http://schemas.microsoft.com/office/drawing/2014/main" id="{D958E516-0952-3FB9-2F89-3A1668F38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975" y="4345011"/>
            <a:ext cx="1713861" cy="809878"/>
          </a:xfrm>
          <a:prstGeom prst="rect">
            <a:avLst/>
          </a:prstGeom>
        </p:spPr>
      </p:pic>
      <p:pic>
        <p:nvPicPr>
          <p:cNvPr id="12" name="Picture 11" descr="A whit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5E8F608E-6AFB-1F9F-CC77-D744C933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753" y="5260215"/>
            <a:ext cx="1720862" cy="825428"/>
          </a:xfrm>
          <a:prstGeom prst="rect">
            <a:avLst/>
          </a:prstGeom>
        </p:spPr>
      </p:pic>
      <p:pic>
        <p:nvPicPr>
          <p:cNvPr id="13" name="Picture 12" descr="A blue rectangular object with two blue poles&#10;&#10;Description automatically generated">
            <a:extLst>
              <a:ext uri="{FF2B5EF4-FFF2-40B4-BE49-F238E27FC236}">
                <a16:creationId xmlns:a16="http://schemas.microsoft.com/office/drawing/2014/main" id="{839E56D5-DE36-F40D-2937-6ECA9EBD2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975" y="6196557"/>
            <a:ext cx="1713861" cy="8098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E39393-A0A3-5FE0-77E5-0766D4651760}"/>
              </a:ext>
            </a:extLst>
          </p:cNvPr>
          <p:cNvSpPr txBox="1"/>
          <p:nvPr/>
        </p:nvSpPr>
        <p:spPr>
          <a:xfrm>
            <a:off x="4529889" y="6440598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DISTRICT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  <a:endParaRPr lang="en-GB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Picture 14" descr="A whit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A2692F12-6E62-8DAC-2989-8BE1E67B9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753" y="7120861"/>
            <a:ext cx="1720862" cy="8254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96A706-143B-B0FA-8CEB-A206EBE42609}"/>
              </a:ext>
            </a:extLst>
          </p:cNvPr>
          <p:cNvSpPr txBox="1"/>
          <p:nvPr/>
        </p:nvSpPr>
        <p:spPr>
          <a:xfrm>
            <a:off x="4525664" y="7308915"/>
            <a:ext cx="163203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DISTRICT MANAGER</a:t>
            </a:r>
          </a:p>
          <a:p>
            <a:pPr algn="ctr"/>
            <a:r>
              <a:rPr lang="en-GB" sz="11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TRAINEE</a:t>
            </a:r>
            <a:endParaRPr lang="en-GB" sz="1100" dirty="0">
              <a:solidFill>
                <a:srgbClr val="213F87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Picture 16" descr="A blue rectangular object with two blue poles&#10;&#10;Description automatically generated">
            <a:extLst>
              <a:ext uri="{FF2B5EF4-FFF2-40B4-BE49-F238E27FC236}">
                <a16:creationId xmlns:a16="http://schemas.microsoft.com/office/drawing/2014/main" id="{D686874A-4C43-3007-5B00-2747A43CA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975" y="8052653"/>
            <a:ext cx="1713861" cy="8098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0690CA-C230-D08B-C875-2F364C339E16}"/>
              </a:ext>
            </a:extLst>
          </p:cNvPr>
          <p:cNvSpPr txBox="1"/>
          <p:nvPr/>
        </p:nvSpPr>
        <p:spPr>
          <a:xfrm>
            <a:off x="4529889" y="8296694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STORE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  <a:endParaRPr lang="en-GB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Picture 18" descr="A whit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5BCE4FBD-DCA1-928A-6333-A1695AF7E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753" y="8963308"/>
            <a:ext cx="1720862" cy="825428"/>
          </a:xfrm>
          <a:prstGeom prst="rect">
            <a:avLst/>
          </a:prstGeom>
        </p:spPr>
      </p:pic>
      <p:pic>
        <p:nvPicPr>
          <p:cNvPr id="20" name="Picture 19" descr="A blue rectangular object with two blue poles&#10;&#10;Description automatically generated">
            <a:extLst>
              <a:ext uri="{FF2B5EF4-FFF2-40B4-BE49-F238E27FC236}">
                <a16:creationId xmlns:a16="http://schemas.microsoft.com/office/drawing/2014/main" id="{B477BBE8-0B4E-813E-4250-B0EE3BB94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975" y="9899650"/>
            <a:ext cx="1713861" cy="809878"/>
          </a:xfrm>
          <a:prstGeom prst="rect">
            <a:avLst/>
          </a:prstGeom>
        </p:spPr>
      </p:pic>
      <p:pic>
        <p:nvPicPr>
          <p:cNvPr id="24" name="Picture 23" descr="A white rectangular object with black edges&#10;&#10;Description automatically generated">
            <a:extLst>
              <a:ext uri="{FF2B5EF4-FFF2-40B4-BE49-F238E27FC236}">
                <a16:creationId xmlns:a16="http://schemas.microsoft.com/office/drawing/2014/main" id="{4037C7D2-F002-6448-0980-3781F5477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070" y="5399273"/>
            <a:ext cx="3432541" cy="658627"/>
          </a:xfrm>
          <a:prstGeom prst="rect">
            <a:avLst/>
          </a:prstGeom>
        </p:spPr>
      </p:pic>
      <p:pic>
        <p:nvPicPr>
          <p:cNvPr id="21" name="Picture 20" descr="A whit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30338691-961B-AE7D-E5E4-0B78F0664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753" y="10815417"/>
            <a:ext cx="1720862" cy="825428"/>
          </a:xfrm>
          <a:prstGeom prst="rect">
            <a:avLst/>
          </a:prstGeom>
        </p:spPr>
      </p:pic>
      <p:pic>
        <p:nvPicPr>
          <p:cNvPr id="22" name="Picture 21" descr="A blue rectangular object with two blue poles&#10;&#10;Description automatically generated">
            <a:extLst>
              <a:ext uri="{FF2B5EF4-FFF2-40B4-BE49-F238E27FC236}">
                <a16:creationId xmlns:a16="http://schemas.microsoft.com/office/drawing/2014/main" id="{2E41B98D-95B6-015E-6B1C-C9C04825B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975" y="11746647"/>
            <a:ext cx="1713861" cy="809878"/>
          </a:xfrm>
          <a:prstGeom prst="rect">
            <a:avLst/>
          </a:prstGeom>
        </p:spPr>
      </p:pic>
      <p:pic>
        <p:nvPicPr>
          <p:cNvPr id="25" name="Picture 24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F3AB8944-18F3-9813-92A7-91CA49F16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8975" y="3524741"/>
            <a:ext cx="3437271" cy="698905"/>
          </a:xfrm>
          <a:prstGeom prst="rect">
            <a:avLst/>
          </a:prstGeom>
        </p:spPr>
      </p:pic>
      <p:pic>
        <p:nvPicPr>
          <p:cNvPr id="23" name="Picture 22" descr="A blue rectangular object with two blue poles&#10;&#10;Description automatically generated">
            <a:extLst>
              <a:ext uri="{FF2B5EF4-FFF2-40B4-BE49-F238E27FC236}">
                <a16:creationId xmlns:a16="http://schemas.microsoft.com/office/drawing/2014/main" id="{A1E3935D-8692-F264-F3BD-61D7EFB30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975" y="12661047"/>
            <a:ext cx="1713861" cy="8098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F045164-7438-6247-81CF-FA5D23421888}"/>
              </a:ext>
            </a:extLst>
          </p:cNvPr>
          <p:cNvSpPr txBox="1"/>
          <p:nvPr/>
        </p:nvSpPr>
        <p:spPr>
          <a:xfrm>
            <a:off x="4525664" y="5533568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RETAIL MANAGER</a:t>
            </a:r>
          </a:p>
          <a:p>
            <a:pPr algn="ctr"/>
            <a:r>
              <a:rPr lang="en-GB" sz="11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TRAINEE</a:t>
            </a:r>
            <a:endParaRPr lang="en-GB" sz="1100" dirty="0">
              <a:solidFill>
                <a:srgbClr val="213F87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915F96-0759-2717-D63D-62572F10E18B}"/>
              </a:ext>
            </a:extLst>
          </p:cNvPr>
          <p:cNvSpPr txBox="1"/>
          <p:nvPr/>
        </p:nvSpPr>
        <p:spPr>
          <a:xfrm>
            <a:off x="4529889" y="4589052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RETAIL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  <a:endParaRPr lang="en-GB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7DE37-3D1C-7924-3579-B5DE8855A30A}"/>
              </a:ext>
            </a:extLst>
          </p:cNvPr>
          <p:cNvSpPr txBox="1"/>
          <p:nvPr/>
        </p:nvSpPr>
        <p:spPr>
          <a:xfrm>
            <a:off x="4529890" y="3735407"/>
            <a:ext cx="16320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HEAD OF RETAIL</a:t>
            </a:r>
            <a:endParaRPr lang="en-GB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014331-A2BB-93E0-1ED4-1568013C3508}"/>
              </a:ext>
            </a:extLst>
          </p:cNvPr>
          <p:cNvSpPr txBox="1"/>
          <p:nvPr/>
        </p:nvSpPr>
        <p:spPr>
          <a:xfrm>
            <a:off x="4529889" y="12905088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SALES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ASSISTANT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967E5B-235F-9578-D334-B7DA7866565B}"/>
              </a:ext>
            </a:extLst>
          </p:cNvPr>
          <p:cNvSpPr txBox="1"/>
          <p:nvPr/>
        </p:nvSpPr>
        <p:spPr>
          <a:xfrm>
            <a:off x="4529889" y="11990688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AREA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RESPONSIBLE</a:t>
            </a:r>
            <a:endParaRPr lang="en-GB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A159D9-B598-04C6-EB8F-E126A33D6764}"/>
              </a:ext>
            </a:extLst>
          </p:cNvPr>
          <p:cNvSpPr txBox="1"/>
          <p:nvPr/>
        </p:nvSpPr>
        <p:spPr>
          <a:xfrm>
            <a:off x="4525664" y="11079671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TALENT</a:t>
            </a:r>
          </a:p>
          <a:p>
            <a:pPr algn="ctr"/>
            <a:r>
              <a:rPr lang="en-GB" sz="11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PROGRAMME</a:t>
            </a:r>
            <a:endParaRPr lang="en-GB" sz="1100" dirty="0">
              <a:solidFill>
                <a:srgbClr val="213F87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2" name="Picture 31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E262C2F3-7C8B-8ACD-0F1F-5DC553D52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425" y="10005718"/>
            <a:ext cx="3437271" cy="69890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4E2EE6E-A62B-84AB-F0ED-2C6E5E1BA9F1}"/>
              </a:ext>
            </a:extLst>
          </p:cNvPr>
          <p:cNvSpPr txBox="1"/>
          <p:nvPr/>
        </p:nvSpPr>
        <p:spPr>
          <a:xfrm>
            <a:off x="4529889" y="10143691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DEPUTY  STORE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  <a:endParaRPr lang="en-GB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4" name="Picture 33" descr="A white rectangular object with black edges&#10;&#10;Description automatically generated">
            <a:extLst>
              <a:ext uri="{FF2B5EF4-FFF2-40B4-BE49-F238E27FC236}">
                <a16:creationId xmlns:a16="http://schemas.microsoft.com/office/drawing/2014/main" id="{210F5F11-AAEF-7ED1-0675-E1999B305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304" y="9104170"/>
            <a:ext cx="3432541" cy="65862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2D6626F-5D58-4769-9D27-2D653A45B7F4}"/>
              </a:ext>
            </a:extLst>
          </p:cNvPr>
          <p:cNvGrpSpPr/>
          <p:nvPr/>
        </p:nvGrpSpPr>
        <p:grpSpPr>
          <a:xfrm>
            <a:off x="6225163" y="10209318"/>
            <a:ext cx="4439857" cy="2292471"/>
            <a:chOff x="6225163" y="10209318"/>
            <a:chExt cx="4439857" cy="2292471"/>
          </a:xfrm>
        </p:grpSpPr>
        <p:pic>
          <p:nvPicPr>
            <p:cNvPr id="37" name="Picture 36" descr="A blue screen with a black background&#10;&#10;Description automatically generated">
              <a:extLst>
                <a:ext uri="{FF2B5EF4-FFF2-40B4-BE49-F238E27FC236}">
                  <a16:creationId xmlns:a16="http://schemas.microsoft.com/office/drawing/2014/main" id="{C288AC57-65FF-5B84-2888-07384EA9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1389" y="10385278"/>
              <a:ext cx="3793631" cy="1243843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A6B9DDB-B345-A18D-F074-E982B387AFD4}"/>
                </a:ext>
              </a:extLst>
            </p:cNvPr>
            <p:cNvSpPr/>
            <p:nvPr/>
          </p:nvSpPr>
          <p:spPr>
            <a:xfrm>
              <a:off x="7452686" y="10209318"/>
              <a:ext cx="2572098" cy="323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45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XXXXXXXX</a:t>
              </a:r>
              <a:r>
                <a:rPr lang="en-DK" sz="145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da-DK" sz="145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XXXXXXXX</a:t>
              </a:r>
              <a:endParaRPr lang="en-DK" sz="1450" b="1" dirty="0">
                <a:solidFill>
                  <a:srgbClr val="213F87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310762F-AFAE-8387-0D64-1DE2BF28A960}"/>
                </a:ext>
              </a:extLst>
            </p:cNvPr>
            <p:cNvSpPr txBox="1"/>
            <p:nvPr/>
          </p:nvSpPr>
          <p:spPr>
            <a:xfrm>
              <a:off x="7452685" y="10679515"/>
              <a:ext cx="3014145" cy="63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XXXXXXX XXXXXXXXXX 20XX</a:t>
              </a:r>
            </a:p>
            <a:p>
              <a:pPr algn="r"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XXXXXX XXXX </a:t>
              </a:r>
              <a:r>
                <a:rPr lang="en-GB" sz="1100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</a:t>
              </a:r>
              <a:r>
                <a:rPr lang="en-GB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20XX</a:t>
              </a:r>
              <a:endPara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r"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 XXXXXXX 20XX</a:t>
              </a:r>
              <a:endPara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C2EA0B5-8A11-4160-6B13-3472C8A2A3AE}"/>
                </a:ext>
              </a:extLst>
            </p:cNvPr>
            <p:cNvGrpSpPr/>
            <p:nvPr/>
          </p:nvGrpSpPr>
          <p:grpSpPr>
            <a:xfrm>
              <a:off x="6225163" y="11006606"/>
              <a:ext cx="2532335" cy="1495183"/>
              <a:chOff x="1855982" y="5811322"/>
              <a:chExt cx="2532335" cy="1495183"/>
            </a:xfrm>
          </p:grpSpPr>
          <p:pic>
            <p:nvPicPr>
              <p:cNvPr id="41" name="Picture 40" descr="A whit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38427F59-7E69-A1AA-B640-A28E83D2F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55982" y="5811322"/>
                <a:ext cx="2532335" cy="1495183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CD54304-A10E-4D80-342C-EF371BFD7E99}"/>
                  </a:ext>
                </a:extLst>
              </p:cNvPr>
              <p:cNvSpPr txBox="1"/>
              <p:nvPr/>
            </p:nvSpPr>
            <p:spPr>
              <a:xfrm>
                <a:off x="2087536" y="6176524"/>
                <a:ext cx="2057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rgbClr val="213F87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DREAMS OF</a:t>
                </a:r>
              </a:p>
              <a:p>
                <a:pPr algn="ctr"/>
                <a:r>
                  <a:rPr lang="en-GB" sz="1200" b="1" dirty="0" err="1">
                    <a:solidFill>
                      <a:srgbClr val="213F87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Xxxxxx</a:t>
                </a:r>
                <a:endParaRPr lang="en-GB" sz="120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GB" sz="1200" b="1" dirty="0" err="1">
                    <a:solidFill>
                      <a:srgbClr val="213F87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Xxxxxx</a:t>
                </a:r>
                <a:endParaRPr lang="en-GB" sz="1200" b="1" dirty="0">
                  <a:solidFill>
                    <a:srgbClr val="213F87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GB" sz="1200" b="1" dirty="0">
                    <a:solidFill>
                      <a:srgbClr val="213F87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xxx</a:t>
                </a:r>
                <a:endParaRPr lang="en-GB" sz="1200" b="1" dirty="0">
                  <a:solidFill>
                    <a:srgbClr val="213F87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D679E47-9400-6292-0CA2-FB60067772A4}"/>
              </a:ext>
            </a:extLst>
          </p:cNvPr>
          <p:cNvSpPr txBox="1"/>
          <p:nvPr/>
        </p:nvSpPr>
        <p:spPr>
          <a:xfrm>
            <a:off x="4525664" y="9227562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STORE MANAGER</a:t>
            </a:r>
          </a:p>
          <a:p>
            <a:pPr algn="ctr"/>
            <a:r>
              <a:rPr lang="en-GB" sz="11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TRAINEE</a:t>
            </a:r>
            <a:endParaRPr lang="en-GB" sz="1100" dirty="0">
              <a:solidFill>
                <a:srgbClr val="213F87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7373770-C56A-0688-1481-6F346910E2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3114" y="13855533"/>
            <a:ext cx="1777878" cy="81096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B6494E86-0256-2F07-1616-562674B45121}"/>
              </a:ext>
            </a:extLst>
          </p:cNvPr>
          <p:cNvGrpSpPr/>
          <p:nvPr/>
        </p:nvGrpSpPr>
        <p:grpSpPr>
          <a:xfrm>
            <a:off x="6253061" y="4665730"/>
            <a:ext cx="4439857" cy="2292471"/>
            <a:chOff x="6225163" y="10209318"/>
            <a:chExt cx="4439857" cy="2292471"/>
          </a:xfrm>
        </p:grpSpPr>
        <p:pic>
          <p:nvPicPr>
            <p:cNvPr id="47" name="Picture 46" descr="A blue screen with a black background&#10;&#10;Description automatically generated">
              <a:extLst>
                <a:ext uri="{FF2B5EF4-FFF2-40B4-BE49-F238E27FC236}">
                  <a16:creationId xmlns:a16="http://schemas.microsoft.com/office/drawing/2014/main" id="{9602E74A-2719-9B0A-6FC1-18E879A7A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1389" y="10385278"/>
              <a:ext cx="3793631" cy="1243843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343F230-F322-DEA2-04A4-26773BE72A97}"/>
                </a:ext>
              </a:extLst>
            </p:cNvPr>
            <p:cNvSpPr/>
            <p:nvPr/>
          </p:nvSpPr>
          <p:spPr>
            <a:xfrm>
              <a:off x="7452686" y="10209318"/>
              <a:ext cx="2572098" cy="323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45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XXXXXXXX</a:t>
              </a:r>
              <a:r>
                <a:rPr lang="en-DK" sz="145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da-DK" sz="145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XXXXXXXX</a:t>
              </a:r>
              <a:endParaRPr lang="en-DK" sz="1450" b="1" dirty="0">
                <a:solidFill>
                  <a:srgbClr val="213F87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577FF5F-3DEE-7D27-51AD-462BD2B41547}"/>
                </a:ext>
              </a:extLst>
            </p:cNvPr>
            <p:cNvSpPr txBox="1"/>
            <p:nvPr/>
          </p:nvSpPr>
          <p:spPr>
            <a:xfrm>
              <a:off x="7452686" y="10621580"/>
              <a:ext cx="3014145" cy="63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XXXXXXX XXXXXXXXXX 20XX</a:t>
              </a:r>
            </a:p>
            <a:p>
              <a:pPr algn="r"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XXXXXX XXXX </a:t>
              </a:r>
              <a:r>
                <a:rPr lang="en-GB" sz="1100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</a:t>
              </a:r>
              <a:r>
                <a:rPr lang="en-GB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20XX</a:t>
              </a:r>
              <a:endPara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r"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 XXXXXXX 20XX</a:t>
              </a:r>
              <a:endPara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25B319B-394A-8755-0FD0-EBA8920F32A5}"/>
                </a:ext>
              </a:extLst>
            </p:cNvPr>
            <p:cNvGrpSpPr/>
            <p:nvPr/>
          </p:nvGrpSpPr>
          <p:grpSpPr>
            <a:xfrm>
              <a:off x="6225163" y="11006606"/>
              <a:ext cx="2532335" cy="1495183"/>
              <a:chOff x="1855982" y="5811322"/>
              <a:chExt cx="2532335" cy="1495183"/>
            </a:xfrm>
          </p:grpSpPr>
          <p:pic>
            <p:nvPicPr>
              <p:cNvPr id="51" name="Picture 50" descr="A whit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004D144A-D6CB-13A4-384D-8601F89CB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55982" y="5811322"/>
                <a:ext cx="2532335" cy="1495183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F22A330-582A-15F0-3F42-8936CF34A475}"/>
                  </a:ext>
                </a:extLst>
              </p:cNvPr>
              <p:cNvSpPr txBox="1"/>
              <p:nvPr/>
            </p:nvSpPr>
            <p:spPr>
              <a:xfrm>
                <a:off x="2087536" y="6176524"/>
                <a:ext cx="2057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rgbClr val="213F87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DREAMS OF</a:t>
                </a:r>
              </a:p>
              <a:p>
                <a:pPr algn="ctr"/>
                <a:r>
                  <a:rPr lang="en-GB" sz="1200" b="1" dirty="0" err="1">
                    <a:solidFill>
                      <a:srgbClr val="213F87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Xxxxxx</a:t>
                </a:r>
                <a:endParaRPr lang="en-GB" sz="120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GB" sz="1200" b="1" dirty="0" err="1">
                    <a:solidFill>
                      <a:srgbClr val="213F87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Xxxxxx</a:t>
                </a:r>
                <a:endParaRPr lang="en-GB" sz="1200" b="1" dirty="0">
                  <a:solidFill>
                    <a:srgbClr val="213F87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GB" sz="1200" b="1" dirty="0">
                    <a:solidFill>
                      <a:srgbClr val="213F87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xxx</a:t>
                </a:r>
                <a:endParaRPr lang="en-GB" sz="1200" b="1" dirty="0">
                  <a:solidFill>
                    <a:srgbClr val="213F87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E08ADEB-5FDC-B5D3-9FA0-F68ABF4FCC58}"/>
              </a:ext>
            </a:extLst>
          </p:cNvPr>
          <p:cNvGrpSpPr/>
          <p:nvPr/>
        </p:nvGrpSpPr>
        <p:grpSpPr>
          <a:xfrm>
            <a:off x="365901" y="10992210"/>
            <a:ext cx="4286432" cy="2357350"/>
            <a:chOff x="-4431207" y="11089539"/>
            <a:chExt cx="4286432" cy="2357350"/>
          </a:xfrm>
        </p:grpSpPr>
        <p:pic>
          <p:nvPicPr>
            <p:cNvPr id="55" name="Picture 54" descr="A blue screen with a black background&#10;&#10;Description automatically generated">
              <a:extLst>
                <a:ext uri="{FF2B5EF4-FFF2-40B4-BE49-F238E27FC236}">
                  <a16:creationId xmlns:a16="http://schemas.microsoft.com/office/drawing/2014/main" id="{472B1F69-BC03-F1AD-671F-3CC877E6E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431207" y="11265499"/>
              <a:ext cx="3793631" cy="1243843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C5FB2F3-00FB-EE04-B367-DC6EC37C44EA}"/>
                </a:ext>
              </a:extLst>
            </p:cNvPr>
            <p:cNvSpPr/>
            <p:nvPr/>
          </p:nvSpPr>
          <p:spPr>
            <a:xfrm>
              <a:off x="-3849910" y="11089539"/>
              <a:ext cx="2572098" cy="323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a-DK" sz="145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XXXXXXXX</a:t>
              </a:r>
              <a:r>
                <a:rPr lang="en-DK" sz="145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da-DK" sz="145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XXXXXXXX</a:t>
              </a:r>
              <a:endParaRPr lang="en-DK" sz="1450" b="1" dirty="0">
                <a:solidFill>
                  <a:srgbClr val="213F87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36F3708-8A54-F482-2120-B510F3B1121D}"/>
                </a:ext>
              </a:extLst>
            </p:cNvPr>
            <p:cNvSpPr txBox="1"/>
            <p:nvPr/>
          </p:nvSpPr>
          <p:spPr>
            <a:xfrm>
              <a:off x="-3849911" y="11559736"/>
              <a:ext cx="3014145" cy="63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XXXXXXX XXXXXXXXXX 20XX</a:t>
              </a:r>
            </a:p>
            <a:p>
              <a:pPr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XXXXXX XXXX </a:t>
              </a:r>
              <a:r>
                <a:rPr lang="en-GB" sz="1100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</a:t>
              </a:r>
              <a:r>
                <a:rPr lang="en-GB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20XX</a:t>
              </a:r>
              <a:endPara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 XXXXXXX 20XX</a:t>
              </a:r>
              <a:endPara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AE38B17-DB2D-DC2F-07AB-231B14AC02AE}"/>
                </a:ext>
              </a:extLst>
            </p:cNvPr>
            <p:cNvGrpSpPr/>
            <p:nvPr/>
          </p:nvGrpSpPr>
          <p:grpSpPr>
            <a:xfrm>
              <a:off x="-2785824" y="11887517"/>
              <a:ext cx="2641049" cy="1559372"/>
              <a:chOff x="1363749" y="5811419"/>
              <a:chExt cx="2641049" cy="1559372"/>
            </a:xfrm>
          </p:grpSpPr>
          <p:pic>
            <p:nvPicPr>
              <p:cNvPr id="59" name="Picture 58" descr="A whit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DEDEB99D-E7A2-130F-29FB-104456BAD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63749" y="5811419"/>
                <a:ext cx="2641049" cy="1559372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A7E8DB2-72A1-5798-D656-6BBF6D9E9E59}"/>
                  </a:ext>
                </a:extLst>
              </p:cNvPr>
              <p:cNvSpPr txBox="1"/>
              <p:nvPr/>
            </p:nvSpPr>
            <p:spPr>
              <a:xfrm>
                <a:off x="1557203" y="6176621"/>
                <a:ext cx="2057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rgbClr val="213F87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DREAMS OF</a:t>
                </a:r>
              </a:p>
              <a:p>
                <a:pPr algn="ctr"/>
                <a:r>
                  <a:rPr lang="en-GB" sz="1200" b="1" dirty="0" err="1">
                    <a:solidFill>
                      <a:srgbClr val="213F87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Xxxxxx</a:t>
                </a:r>
                <a:endParaRPr lang="en-GB" sz="120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GB" sz="1200" b="1" dirty="0" err="1">
                    <a:solidFill>
                      <a:srgbClr val="213F87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Xxxxxx</a:t>
                </a:r>
                <a:endParaRPr lang="en-GB" sz="1200" b="1" dirty="0">
                  <a:solidFill>
                    <a:srgbClr val="213F87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/>
                <a:r>
                  <a:rPr lang="en-GB" sz="1200" b="1" dirty="0">
                    <a:solidFill>
                      <a:srgbClr val="213F87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xxx</a:t>
                </a:r>
                <a:endParaRPr lang="en-GB" sz="1200" b="1" dirty="0">
                  <a:solidFill>
                    <a:srgbClr val="213F87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pic>
        <p:nvPicPr>
          <p:cNvPr id="63" name="Picture 62" descr="A blue screen with a black background&#10;&#10;Description automatically generated">
            <a:extLst>
              <a:ext uri="{FF2B5EF4-FFF2-40B4-BE49-F238E27FC236}">
                <a16:creationId xmlns:a16="http://schemas.microsoft.com/office/drawing/2014/main" id="{7C8E34F5-6F53-AB5E-E474-345346EF2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634" y="6559703"/>
            <a:ext cx="3793631" cy="124384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82F67670-B4B0-09B0-2438-4F90E71BB220}"/>
              </a:ext>
            </a:extLst>
          </p:cNvPr>
          <p:cNvSpPr txBox="1"/>
          <p:nvPr/>
        </p:nvSpPr>
        <p:spPr>
          <a:xfrm>
            <a:off x="906930" y="6853940"/>
            <a:ext cx="3014145" cy="633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XXXXXXX XXXXXXXXXX 20XX</a:t>
            </a:r>
          </a:p>
          <a:p>
            <a:pPr>
              <a:lnSpc>
                <a:spcPct val="110000"/>
              </a:lnSpc>
            </a:pPr>
            <a:r>
              <a:rPr lang="en-GB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XXXXXX XXXX </a:t>
            </a:r>
            <a:r>
              <a:rPr lang="en-GB" sz="1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XXXX</a:t>
            </a:r>
            <a:r>
              <a:rPr lang="en-GB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20XX</a:t>
            </a:r>
            <a:endParaRPr lang="en-GB" sz="1100" b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sz="1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XXXXX XXXXXXX 20XX</a:t>
            </a:r>
            <a:endParaRPr lang="en-GB" sz="1100" b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FB50D51-D0A8-8337-EF08-7D5FC65A6670}"/>
              </a:ext>
            </a:extLst>
          </p:cNvPr>
          <p:cNvGrpSpPr/>
          <p:nvPr/>
        </p:nvGrpSpPr>
        <p:grpSpPr>
          <a:xfrm>
            <a:off x="1932917" y="7181721"/>
            <a:ext cx="2532335" cy="1495183"/>
            <a:chOff x="1325649" y="5811419"/>
            <a:chExt cx="2532335" cy="1495183"/>
          </a:xfrm>
        </p:grpSpPr>
        <p:pic>
          <p:nvPicPr>
            <p:cNvPr id="67" name="Picture 66" descr="A white circle with black background&#10;&#10;Description automatically generated">
              <a:extLst>
                <a:ext uri="{FF2B5EF4-FFF2-40B4-BE49-F238E27FC236}">
                  <a16:creationId xmlns:a16="http://schemas.microsoft.com/office/drawing/2014/main" id="{01D7838C-B7D2-EC3F-781E-E51DF9B5B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5649" y="5811419"/>
              <a:ext cx="2532335" cy="1495183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671C145-FC6D-31EC-93D3-B1FE25C31DF6}"/>
                </a:ext>
              </a:extLst>
            </p:cNvPr>
            <p:cNvSpPr txBox="1"/>
            <p:nvPr/>
          </p:nvSpPr>
          <p:spPr>
            <a:xfrm>
              <a:off x="1557203" y="6176621"/>
              <a:ext cx="2057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213F87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DREAMS OF</a:t>
              </a:r>
            </a:p>
            <a:p>
              <a:pPr algn="ctr"/>
              <a:r>
                <a:rPr lang="en-GB" sz="1200" b="1" dirty="0" err="1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Xxxxxx</a:t>
              </a:r>
              <a:endParaRPr lang="en-GB" sz="1200" b="1" dirty="0">
                <a:solidFill>
                  <a:srgbClr val="213F87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en-GB" sz="1200" b="1" dirty="0" err="1">
                  <a:solidFill>
                    <a:srgbClr val="213F87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Xxxxxx</a:t>
              </a:r>
              <a:endParaRPr lang="en-GB" sz="12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en-GB" sz="120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</a:t>
              </a:r>
              <a:endParaRPr lang="en-GB" sz="12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519E2A40-D23E-0E1A-0AC0-58BBCCFE8FC6}"/>
              </a:ext>
            </a:extLst>
          </p:cNvPr>
          <p:cNvSpPr/>
          <p:nvPr/>
        </p:nvSpPr>
        <p:spPr>
          <a:xfrm>
            <a:off x="906931" y="6383743"/>
            <a:ext cx="2572098" cy="32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50" b="1" dirty="0">
                <a:solidFill>
                  <a:srgbClr val="213F8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XXXXXXXX</a:t>
            </a:r>
            <a:r>
              <a:rPr lang="en-DK" sz="1450" b="1" dirty="0">
                <a:solidFill>
                  <a:srgbClr val="213F8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1450" b="1" dirty="0">
                <a:solidFill>
                  <a:srgbClr val="213F8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XXXXXXXX</a:t>
            </a:r>
            <a:endParaRPr lang="en-DK" sz="1450" b="1" dirty="0">
              <a:solidFill>
                <a:srgbClr val="213F8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6" name="Picture Placeholder 95">
            <a:extLst>
              <a:ext uri="{FF2B5EF4-FFF2-40B4-BE49-F238E27FC236}">
                <a16:creationId xmlns:a16="http://schemas.microsoft.com/office/drawing/2014/main" id="{1F500EFF-C74F-BCE7-9B75-BF43EFD0F6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8" name="Picture Placeholder 97">
            <a:extLst>
              <a:ext uri="{FF2B5EF4-FFF2-40B4-BE49-F238E27FC236}">
                <a16:creationId xmlns:a16="http://schemas.microsoft.com/office/drawing/2014/main" id="{BD266B02-64CE-46F1-F6A0-4F6903127F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5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shot of a blue and white building blocks&#10;&#10;Description automatically generated">
            <a:extLst>
              <a:ext uri="{FF2B5EF4-FFF2-40B4-BE49-F238E27FC236}">
                <a16:creationId xmlns:a16="http://schemas.microsoft.com/office/drawing/2014/main" id="{D6177052-1C46-E2CA-778B-1323437AC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15120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F51EDE-7DCE-07F0-3E3A-ED098223DB33}"/>
              </a:ext>
            </a:extLst>
          </p:cNvPr>
          <p:cNvSpPr txBox="1"/>
          <p:nvPr/>
        </p:nvSpPr>
        <p:spPr>
          <a:xfrm>
            <a:off x="3542086" y="1211774"/>
            <a:ext cx="3599191" cy="96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DK" sz="3500" b="1" dirty="0">
                <a:solidFill>
                  <a:schemeClr val="bg1"/>
                </a:solidFill>
                <a:latin typeface="Myriad Pro Black" panose="020B0503030403020204" pitchFamily="34" charset="0"/>
              </a:rPr>
              <a:t>BUILD </a:t>
            </a:r>
          </a:p>
          <a:p>
            <a:pPr algn="ctr">
              <a:lnSpc>
                <a:spcPct val="80000"/>
              </a:lnSpc>
            </a:pPr>
            <a:r>
              <a:rPr lang="en-DK" sz="3500" b="1" dirty="0">
                <a:solidFill>
                  <a:schemeClr val="bg1"/>
                </a:solidFill>
                <a:latin typeface="Myriad Pro Black" panose="020B0503030403020204" pitchFamily="34" charset="0"/>
              </a:rPr>
              <a:t>YOUR CAREER</a:t>
            </a:r>
          </a:p>
        </p:txBody>
      </p:sp>
      <p:pic>
        <p:nvPicPr>
          <p:cNvPr id="7" name="Picture 6" descr="A blue rectangular object with two blue poles&#10;&#10;Description automatically generated">
            <a:extLst>
              <a:ext uri="{FF2B5EF4-FFF2-40B4-BE49-F238E27FC236}">
                <a16:creationId xmlns:a16="http://schemas.microsoft.com/office/drawing/2014/main" id="{13F6CAB2-BBC3-5CF6-1907-52FA1FA0A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4484750" y="2461121"/>
            <a:ext cx="1713861" cy="809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1FA6CA-C34A-C7B9-921D-872F8A15B1EE}"/>
              </a:ext>
            </a:extLst>
          </p:cNvPr>
          <p:cNvSpPr txBox="1"/>
          <p:nvPr/>
        </p:nvSpPr>
        <p:spPr>
          <a:xfrm>
            <a:off x="4525664" y="2705162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COUNTRY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DIRECTOR</a:t>
            </a:r>
            <a:endParaRPr lang="en-GB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 descr="A blue rectangular object with two blue poles&#10;&#10;Description automatically generated">
            <a:extLst>
              <a:ext uri="{FF2B5EF4-FFF2-40B4-BE49-F238E27FC236}">
                <a16:creationId xmlns:a16="http://schemas.microsoft.com/office/drawing/2014/main" id="{BC4F2DBE-7B8E-10E8-693F-3D46723C2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975" y="3420708"/>
            <a:ext cx="1713861" cy="809878"/>
          </a:xfrm>
          <a:prstGeom prst="rect">
            <a:avLst/>
          </a:prstGeom>
        </p:spPr>
      </p:pic>
      <p:pic>
        <p:nvPicPr>
          <p:cNvPr id="11" name="Picture 10" descr="A blue rectangular object with two blue poles&#10;&#10;Description automatically generated">
            <a:extLst>
              <a:ext uri="{FF2B5EF4-FFF2-40B4-BE49-F238E27FC236}">
                <a16:creationId xmlns:a16="http://schemas.microsoft.com/office/drawing/2014/main" id="{665CAD4C-C3A2-EFCC-4A77-1E39CA736E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4488975" y="4345011"/>
            <a:ext cx="1713861" cy="809878"/>
          </a:xfrm>
          <a:prstGeom prst="rect">
            <a:avLst/>
          </a:prstGeom>
        </p:spPr>
      </p:pic>
      <p:pic>
        <p:nvPicPr>
          <p:cNvPr id="13" name="Picture 12" descr="A whit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ADD48A10-1D17-8157-614B-1C55DEEF2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753" y="5260215"/>
            <a:ext cx="1720862" cy="825428"/>
          </a:xfrm>
          <a:prstGeom prst="rect">
            <a:avLst/>
          </a:prstGeom>
        </p:spPr>
      </p:pic>
      <p:pic>
        <p:nvPicPr>
          <p:cNvPr id="15" name="Picture 14" descr="A blue rectangular object with two blue poles&#10;&#10;Description automatically generated">
            <a:extLst>
              <a:ext uri="{FF2B5EF4-FFF2-40B4-BE49-F238E27FC236}">
                <a16:creationId xmlns:a16="http://schemas.microsoft.com/office/drawing/2014/main" id="{4FF466AF-0DC6-C47D-24EB-3EFC62556D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4488975" y="6196557"/>
            <a:ext cx="1713861" cy="8098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8492F5-75F0-A3D5-44D2-3BB8E38328AF}"/>
              </a:ext>
            </a:extLst>
          </p:cNvPr>
          <p:cNvSpPr txBox="1"/>
          <p:nvPr/>
        </p:nvSpPr>
        <p:spPr>
          <a:xfrm>
            <a:off x="4529889" y="6440598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DISTRICT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  <a:endParaRPr lang="en-GB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Picture 16" descr="A whit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B21AD382-BCCD-BCD9-95F6-181C7D21D1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4484753" y="7120861"/>
            <a:ext cx="1720862" cy="825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337345-5EA3-68C5-2BA9-FE4E10FA732B}"/>
              </a:ext>
            </a:extLst>
          </p:cNvPr>
          <p:cNvSpPr txBox="1"/>
          <p:nvPr/>
        </p:nvSpPr>
        <p:spPr>
          <a:xfrm>
            <a:off x="4525664" y="7308915"/>
            <a:ext cx="163203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DISTRICT MANAGER</a:t>
            </a:r>
          </a:p>
          <a:p>
            <a:pPr algn="ctr"/>
            <a:r>
              <a:rPr lang="en-GB" sz="11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TRAINEE</a:t>
            </a:r>
            <a:endParaRPr lang="en-GB" sz="1100" dirty="0">
              <a:solidFill>
                <a:srgbClr val="213F87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Picture 18" descr="A blue rectangular object with two blue poles&#10;&#10;Description automatically generated">
            <a:extLst>
              <a:ext uri="{FF2B5EF4-FFF2-40B4-BE49-F238E27FC236}">
                <a16:creationId xmlns:a16="http://schemas.microsoft.com/office/drawing/2014/main" id="{6281B1B9-E17F-7942-D405-95182ADE4E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4488975" y="8052653"/>
            <a:ext cx="1713861" cy="8098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883146-D91C-FFAB-A423-5D1F469BC1AA}"/>
              </a:ext>
            </a:extLst>
          </p:cNvPr>
          <p:cNvSpPr txBox="1"/>
          <p:nvPr/>
        </p:nvSpPr>
        <p:spPr>
          <a:xfrm>
            <a:off x="4529889" y="8296694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STORE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  <a:endParaRPr lang="en-GB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Picture 20" descr="A whit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1488B5B5-10E8-D72D-314F-DAD242D5D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753" y="8963308"/>
            <a:ext cx="1720862" cy="825428"/>
          </a:xfrm>
          <a:prstGeom prst="rect">
            <a:avLst/>
          </a:prstGeom>
        </p:spPr>
      </p:pic>
      <p:pic>
        <p:nvPicPr>
          <p:cNvPr id="23" name="Picture 22" descr="A blue rectangular object with two blue poles&#10;&#10;Description automatically generated">
            <a:extLst>
              <a:ext uri="{FF2B5EF4-FFF2-40B4-BE49-F238E27FC236}">
                <a16:creationId xmlns:a16="http://schemas.microsoft.com/office/drawing/2014/main" id="{D24EEA58-36E9-6D98-7826-30B285D41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975" y="9899650"/>
            <a:ext cx="1713861" cy="809878"/>
          </a:xfrm>
          <a:prstGeom prst="rect">
            <a:avLst/>
          </a:prstGeom>
        </p:spPr>
      </p:pic>
      <p:pic>
        <p:nvPicPr>
          <p:cNvPr id="25" name="Picture 24" descr="A whit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FC02F4E7-B39F-D231-5046-6584EA78B6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4484753" y="10815417"/>
            <a:ext cx="1720862" cy="825428"/>
          </a:xfrm>
          <a:prstGeom prst="rect">
            <a:avLst/>
          </a:prstGeom>
        </p:spPr>
      </p:pic>
      <p:pic>
        <p:nvPicPr>
          <p:cNvPr id="27" name="Picture 26" descr="A blue rectangular object with two blue poles&#10;&#10;Description automatically generated">
            <a:extLst>
              <a:ext uri="{FF2B5EF4-FFF2-40B4-BE49-F238E27FC236}">
                <a16:creationId xmlns:a16="http://schemas.microsoft.com/office/drawing/2014/main" id="{9C095E90-7DDA-1F8B-B5CC-B61D7981C8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4488975" y="11746647"/>
            <a:ext cx="1713861" cy="809878"/>
          </a:xfrm>
          <a:prstGeom prst="rect">
            <a:avLst/>
          </a:prstGeom>
        </p:spPr>
      </p:pic>
      <p:pic>
        <p:nvPicPr>
          <p:cNvPr id="29" name="Picture 28" descr="A blue rectangular object with two blue poles&#10;&#10;Description automatically generated">
            <a:extLst>
              <a:ext uri="{FF2B5EF4-FFF2-40B4-BE49-F238E27FC236}">
                <a16:creationId xmlns:a16="http://schemas.microsoft.com/office/drawing/2014/main" id="{454A2EE1-64B3-62E3-FB53-585F513AF7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4488975" y="12661047"/>
            <a:ext cx="1713861" cy="809878"/>
          </a:xfrm>
          <a:prstGeom prst="rect">
            <a:avLst/>
          </a:prstGeom>
        </p:spPr>
      </p:pic>
      <p:pic>
        <p:nvPicPr>
          <p:cNvPr id="33" name="Picture 32" descr="A white rectangular object with black edges&#10;&#10;Description automatically generated">
            <a:extLst>
              <a:ext uri="{FF2B5EF4-FFF2-40B4-BE49-F238E27FC236}">
                <a16:creationId xmlns:a16="http://schemas.microsoft.com/office/drawing/2014/main" id="{88953201-93E0-98CF-CE12-1A78095F9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070" y="5399273"/>
            <a:ext cx="3432541" cy="658627"/>
          </a:xfrm>
          <a:prstGeom prst="rect">
            <a:avLst/>
          </a:prstGeom>
        </p:spPr>
      </p:pic>
      <p:pic>
        <p:nvPicPr>
          <p:cNvPr id="35" name="Picture 34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C33F917A-F649-CDAE-4C42-F922AE014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675" y="3526091"/>
            <a:ext cx="3437271" cy="6989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59AA9C-AE89-4E61-B0DF-46CF86943174}"/>
              </a:ext>
            </a:extLst>
          </p:cNvPr>
          <p:cNvSpPr txBox="1"/>
          <p:nvPr/>
        </p:nvSpPr>
        <p:spPr>
          <a:xfrm>
            <a:off x="4525664" y="5533568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RETAIL MANAGER</a:t>
            </a:r>
          </a:p>
          <a:p>
            <a:pPr algn="ctr"/>
            <a:r>
              <a:rPr lang="en-GB" sz="11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TRAINEE</a:t>
            </a:r>
            <a:endParaRPr lang="en-GB" sz="1100" dirty="0">
              <a:solidFill>
                <a:srgbClr val="213F87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66B26D-1AF2-4621-85A5-D7349D3E5B1C}"/>
              </a:ext>
            </a:extLst>
          </p:cNvPr>
          <p:cNvSpPr txBox="1"/>
          <p:nvPr/>
        </p:nvSpPr>
        <p:spPr>
          <a:xfrm>
            <a:off x="4529889" y="4589052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RETAIL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  <a:endParaRPr lang="en-GB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8BEDCC-5EA4-C1C6-A480-26459CF27160}"/>
              </a:ext>
            </a:extLst>
          </p:cNvPr>
          <p:cNvSpPr txBox="1"/>
          <p:nvPr/>
        </p:nvSpPr>
        <p:spPr>
          <a:xfrm>
            <a:off x="4529890" y="3735407"/>
            <a:ext cx="16320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HEAD OF RETAIL</a:t>
            </a:r>
            <a:endParaRPr lang="en-GB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BD3BF1-D2B2-58AA-6B5A-C32B4E41FC38}"/>
              </a:ext>
            </a:extLst>
          </p:cNvPr>
          <p:cNvSpPr txBox="1"/>
          <p:nvPr/>
        </p:nvSpPr>
        <p:spPr>
          <a:xfrm>
            <a:off x="4529889" y="12905088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SALES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ASSISTANT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A96386-0B4C-A5F3-10A1-346C75FF0EB1}"/>
              </a:ext>
            </a:extLst>
          </p:cNvPr>
          <p:cNvSpPr txBox="1"/>
          <p:nvPr/>
        </p:nvSpPr>
        <p:spPr>
          <a:xfrm>
            <a:off x="4529889" y="11990688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AREA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RESPONSIBLE</a:t>
            </a:r>
            <a:endParaRPr lang="en-GB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CD7307-C6D1-0243-8612-31437F301E98}"/>
              </a:ext>
            </a:extLst>
          </p:cNvPr>
          <p:cNvSpPr txBox="1"/>
          <p:nvPr/>
        </p:nvSpPr>
        <p:spPr>
          <a:xfrm>
            <a:off x="4525664" y="11079671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TALENT</a:t>
            </a:r>
          </a:p>
          <a:p>
            <a:pPr algn="ctr"/>
            <a:r>
              <a:rPr lang="en-GB" sz="11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PROGRAMME</a:t>
            </a:r>
            <a:endParaRPr lang="en-GB" sz="1100" dirty="0">
              <a:solidFill>
                <a:srgbClr val="213F87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9" name="Picture 68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C31964FE-AAEA-EEC6-837E-B108D97C4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425" y="10005718"/>
            <a:ext cx="3437271" cy="6989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6E73EDD-DDAA-D28F-4C89-0313BCF8F930}"/>
              </a:ext>
            </a:extLst>
          </p:cNvPr>
          <p:cNvSpPr txBox="1"/>
          <p:nvPr/>
        </p:nvSpPr>
        <p:spPr>
          <a:xfrm>
            <a:off x="4529889" y="10143691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DEPUTY  STORE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  <a:endParaRPr lang="en-GB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8" name="Picture 77" descr="A white rectangular object with black edges&#10;&#10;Description automatically generated">
            <a:extLst>
              <a:ext uri="{FF2B5EF4-FFF2-40B4-BE49-F238E27FC236}">
                <a16:creationId xmlns:a16="http://schemas.microsoft.com/office/drawing/2014/main" id="{72DC9BB7-BE6A-D65E-9FDA-7C89DD163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304" y="9104170"/>
            <a:ext cx="3432541" cy="6586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2936B-B3B4-0CCE-C41C-E9A1D5F409A1}"/>
              </a:ext>
            </a:extLst>
          </p:cNvPr>
          <p:cNvGrpSpPr/>
          <p:nvPr/>
        </p:nvGrpSpPr>
        <p:grpSpPr>
          <a:xfrm>
            <a:off x="6225163" y="7814183"/>
            <a:ext cx="4439857" cy="4687606"/>
            <a:chOff x="6225163" y="7814183"/>
            <a:chExt cx="4439857" cy="4687606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A0CA3D0-6B17-1D42-5EC7-86079C5B1C18}"/>
                </a:ext>
              </a:extLst>
            </p:cNvPr>
            <p:cNvSpPr/>
            <p:nvPr/>
          </p:nvSpPr>
          <p:spPr>
            <a:xfrm rot="21429295">
              <a:off x="7339470" y="7814183"/>
              <a:ext cx="3052312" cy="3099760"/>
            </a:xfrm>
            <a:prstGeom prst="ellipse">
              <a:avLst/>
            </a:prstGeom>
            <a:blipFill dpi="0" rotWithShape="1">
              <a:blip r:embed="rId7"/>
              <a:srcRect/>
              <a:tile tx="-381000" ty="1206500" sx="28000" sy="28000" flip="none" algn="ctr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pic>
          <p:nvPicPr>
            <p:cNvPr id="72" name="Picture 71" descr="A blue screen with a black background&#10;&#10;Description automatically generated">
              <a:extLst>
                <a:ext uri="{FF2B5EF4-FFF2-40B4-BE49-F238E27FC236}">
                  <a16:creationId xmlns:a16="http://schemas.microsoft.com/office/drawing/2014/main" id="{8DCCA74D-E60C-86D9-B8B3-7968DBA87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71389" y="10385278"/>
              <a:ext cx="3793631" cy="1243843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8FF0BBD-AD5F-1A4A-0FC9-48B91E0839C7}"/>
                </a:ext>
              </a:extLst>
            </p:cNvPr>
            <p:cNvSpPr/>
            <p:nvPr/>
          </p:nvSpPr>
          <p:spPr>
            <a:xfrm>
              <a:off x="7452686" y="10209318"/>
              <a:ext cx="2572098" cy="323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DK" sz="145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CHRISTIAN ANDERSEN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428D8D3-48B0-C2EC-40FE-86D779B42A1C}"/>
                </a:ext>
              </a:extLst>
            </p:cNvPr>
            <p:cNvSpPr txBox="1"/>
            <p:nvPr/>
          </p:nvSpPr>
          <p:spPr>
            <a:xfrm>
              <a:off x="7452685" y="10679515"/>
              <a:ext cx="3014145" cy="63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STORE MANAGER TRAINEE 2023</a:t>
              </a:r>
            </a:p>
            <a:p>
              <a:pPr algn="r"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DEPUTY STORE MANAGER 2021</a:t>
              </a:r>
            </a:p>
            <a:p>
              <a:pPr algn="r"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APPRENTICE 2019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E85E102-572C-DE36-470D-9D4BE76B39F3}"/>
                </a:ext>
              </a:extLst>
            </p:cNvPr>
            <p:cNvGrpSpPr/>
            <p:nvPr/>
          </p:nvGrpSpPr>
          <p:grpSpPr>
            <a:xfrm>
              <a:off x="6225163" y="11006606"/>
              <a:ext cx="2532335" cy="1495183"/>
              <a:chOff x="1855982" y="5811322"/>
              <a:chExt cx="2532335" cy="1495183"/>
            </a:xfrm>
          </p:grpSpPr>
          <p:pic>
            <p:nvPicPr>
              <p:cNvPr id="76" name="Picture 75" descr="A whit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1C8869DF-863F-F677-B770-89CD3967A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55982" y="5811322"/>
                <a:ext cx="2532335" cy="1495183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ACE1DDB-63C7-1E00-1B88-93BE26B9C979}"/>
                  </a:ext>
                </a:extLst>
              </p:cNvPr>
              <p:cNvSpPr txBox="1"/>
              <p:nvPr/>
            </p:nvSpPr>
            <p:spPr>
              <a:xfrm>
                <a:off x="2087536" y="6176524"/>
                <a:ext cx="2057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rgbClr val="213F87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DREAMS OF</a:t>
                </a:r>
              </a:p>
              <a:p>
                <a:pPr algn="ctr"/>
                <a:r>
                  <a:rPr lang="en-GB" sz="1200" b="1" dirty="0">
                    <a:solidFill>
                      <a:srgbClr val="213F87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Becoming a Store manager</a:t>
                </a:r>
                <a:endParaRPr lang="en-GB" sz="1200" b="1" dirty="0">
                  <a:solidFill>
                    <a:srgbClr val="213F87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C59BFA0-0E47-A68C-2769-86DA4D62ECDB}"/>
              </a:ext>
            </a:extLst>
          </p:cNvPr>
          <p:cNvSpPr txBox="1"/>
          <p:nvPr/>
        </p:nvSpPr>
        <p:spPr>
          <a:xfrm>
            <a:off x="4525664" y="9227562"/>
            <a:ext cx="1632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STORE MANAGER</a:t>
            </a:r>
          </a:p>
          <a:p>
            <a:pPr algn="ctr"/>
            <a:r>
              <a:rPr lang="en-GB" sz="1100" b="1" dirty="0">
                <a:solidFill>
                  <a:srgbClr val="213F8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TRAINEE</a:t>
            </a:r>
            <a:endParaRPr lang="en-GB" sz="1100" dirty="0">
              <a:solidFill>
                <a:srgbClr val="213F87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8293CB13-A03B-51B0-4D06-BCA7D9B357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3114" y="13855533"/>
            <a:ext cx="1777878" cy="81096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35F4AEA-9938-09CF-C2F1-6C78151815DF}"/>
              </a:ext>
            </a:extLst>
          </p:cNvPr>
          <p:cNvGrpSpPr/>
          <p:nvPr/>
        </p:nvGrpSpPr>
        <p:grpSpPr>
          <a:xfrm>
            <a:off x="6253061" y="2270595"/>
            <a:ext cx="4439857" cy="4687606"/>
            <a:chOff x="6225163" y="7814183"/>
            <a:chExt cx="4439857" cy="468760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4417DC6-18F0-D252-378C-B3EC91A372F8}"/>
                </a:ext>
              </a:extLst>
            </p:cNvPr>
            <p:cNvSpPr/>
            <p:nvPr/>
          </p:nvSpPr>
          <p:spPr>
            <a:xfrm rot="21429295">
              <a:off x="7339470" y="7814183"/>
              <a:ext cx="3052312" cy="3099760"/>
            </a:xfrm>
            <a:prstGeom prst="ellipse">
              <a:avLst/>
            </a:prstGeom>
            <a:blipFill dpi="0" rotWithShape="1">
              <a:blip r:embed="rId7"/>
              <a:srcRect/>
              <a:tile tx="-381000" ty="1206500" sx="28000" sy="28000" flip="none" algn="ctr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pic>
          <p:nvPicPr>
            <p:cNvPr id="34" name="Picture 33" descr="A blue screen with a black background&#10;&#10;Description automatically generated">
              <a:extLst>
                <a:ext uri="{FF2B5EF4-FFF2-40B4-BE49-F238E27FC236}">
                  <a16:creationId xmlns:a16="http://schemas.microsoft.com/office/drawing/2014/main" id="{34F84B64-391A-177B-EE0F-CFAB8B110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71389" y="10385278"/>
              <a:ext cx="3793631" cy="124384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23B45F2-89A6-99F4-A447-7B2AE49AC01D}"/>
                </a:ext>
              </a:extLst>
            </p:cNvPr>
            <p:cNvSpPr/>
            <p:nvPr/>
          </p:nvSpPr>
          <p:spPr>
            <a:xfrm>
              <a:off x="7452686" y="10209318"/>
              <a:ext cx="2572098" cy="323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DK" sz="145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CHRISTIAN ANDERSEN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CE75BF7-2C0A-70D6-476E-1601B8663ACB}"/>
                </a:ext>
              </a:extLst>
            </p:cNvPr>
            <p:cNvSpPr txBox="1"/>
            <p:nvPr/>
          </p:nvSpPr>
          <p:spPr>
            <a:xfrm>
              <a:off x="7452686" y="10621580"/>
              <a:ext cx="3014145" cy="63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HEAD OF RETAIL 202</a:t>
              </a:r>
              <a:r>
                <a:rPr lang="en-GB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  <a:endPara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r"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RETAIL MANAGER 2021</a:t>
              </a:r>
            </a:p>
            <a:p>
              <a:pPr algn="r"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RETAIL MANAGER TRAINEE 2019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3B66BC0-5FE1-B78B-5151-A04F08EF138E}"/>
                </a:ext>
              </a:extLst>
            </p:cNvPr>
            <p:cNvGrpSpPr/>
            <p:nvPr/>
          </p:nvGrpSpPr>
          <p:grpSpPr>
            <a:xfrm>
              <a:off x="6225163" y="11006606"/>
              <a:ext cx="2532335" cy="1495183"/>
              <a:chOff x="1855982" y="5811322"/>
              <a:chExt cx="2532335" cy="1495183"/>
            </a:xfrm>
          </p:grpSpPr>
          <p:pic>
            <p:nvPicPr>
              <p:cNvPr id="45" name="Picture 44" descr="A whit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F3BF7C58-18E5-9C86-FC9F-B10FCB296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55982" y="5811322"/>
                <a:ext cx="2532335" cy="1495183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7D702D8-34E7-DF52-C587-CA8ECAFF3BAB}"/>
                  </a:ext>
                </a:extLst>
              </p:cNvPr>
              <p:cNvSpPr txBox="1"/>
              <p:nvPr/>
            </p:nvSpPr>
            <p:spPr>
              <a:xfrm>
                <a:off x="2087536" y="6176524"/>
                <a:ext cx="2057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rgbClr val="213F87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DREAMS OF</a:t>
                </a:r>
              </a:p>
              <a:p>
                <a:pPr algn="ctr"/>
                <a:r>
                  <a:rPr lang="en-GB" sz="1200" b="1" dirty="0">
                    <a:solidFill>
                      <a:srgbClr val="213F87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Developing as a</a:t>
                </a:r>
                <a:br>
                  <a:rPr lang="en-GB" sz="1200" b="1" dirty="0">
                    <a:solidFill>
                      <a:srgbClr val="213F87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200" b="1" dirty="0">
                    <a:solidFill>
                      <a:srgbClr val="213F87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District Manager</a:t>
                </a:r>
              </a:p>
            </p:txBody>
          </p: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0A27D36-8795-36B3-CA4B-781E016A2799}"/>
              </a:ext>
            </a:extLst>
          </p:cNvPr>
          <p:cNvGrpSpPr/>
          <p:nvPr/>
        </p:nvGrpSpPr>
        <p:grpSpPr>
          <a:xfrm>
            <a:off x="365901" y="8597075"/>
            <a:ext cx="4286432" cy="4752485"/>
            <a:chOff x="-4431207" y="8694404"/>
            <a:chExt cx="4286432" cy="4752485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A2CEF21-668B-315B-8F57-8C62FA4A58CC}"/>
                </a:ext>
              </a:extLst>
            </p:cNvPr>
            <p:cNvSpPr/>
            <p:nvPr/>
          </p:nvSpPr>
          <p:spPr>
            <a:xfrm rot="21429295">
              <a:off x="-3963126" y="8694404"/>
              <a:ext cx="3052312" cy="3099760"/>
            </a:xfrm>
            <a:prstGeom prst="ellipse">
              <a:avLst/>
            </a:prstGeom>
            <a:blipFill dpi="0" rotWithShape="1">
              <a:blip r:embed="rId7"/>
              <a:srcRect/>
              <a:tile tx="-381000" ty="1206500" sx="28000" sy="28000" flip="none" algn="ctr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pic>
          <p:nvPicPr>
            <p:cNvPr id="82" name="Picture 81" descr="A blue screen with a black background&#10;&#10;Description automatically generated">
              <a:extLst>
                <a:ext uri="{FF2B5EF4-FFF2-40B4-BE49-F238E27FC236}">
                  <a16:creationId xmlns:a16="http://schemas.microsoft.com/office/drawing/2014/main" id="{66719903-1B40-1028-D07A-9B6F2F28D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431207" y="11265499"/>
              <a:ext cx="3793631" cy="1243843"/>
            </a:xfrm>
            <a:prstGeom prst="rect">
              <a:avLst/>
            </a:prstGeom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FA60F1F-C8A9-F484-DD2D-E82B34F44431}"/>
                </a:ext>
              </a:extLst>
            </p:cNvPr>
            <p:cNvSpPr/>
            <p:nvPr/>
          </p:nvSpPr>
          <p:spPr>
            <a:xfrm>
              <a:off x="-3849910" y="11089539"/>
              <a:ext cx="2572098" cy="323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DK" sz="145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CHRISTIAN ANDERSEN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D439491-AA1C-A967-0B69-01C72A9E1967}"/>
                </a:ext>
              </a:extLst>
            </p:cNvPr>
            <p:cNvSpPr txBox="1"/>
            <p:nvPr/>
          </p:nvSpPr>
          <p:spPr>
            <a:xfrm>
              <a:off x="-3849911" y="11559736"/>
              <a:ext cx="3014145" cy="63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DISTRICT MANAGER TRAINEE 2023</a:t>
              </a:r>
            </a:p>
            <a:p>
              <a:pPr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STORE MANAGER 2021</a:t>
              </a:r>
            </a:p>
            <a:p>
              <a:pPr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APPRENTICE 2019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A1F41C5-166B-A7E8-23F1-683569EB61B4}"/>
                </a:ext>
              </a:extLst>
            </p:cNvPr>
            <p:cNvGrpSpPr/>
            <p:nvPr/>
          </p:nvGrpSpPr>
          <p:grpSpPr>
            <a:xfrm>
              <a:off x="-2785824" y="11887517"/>
              <a:ext cx="2641049" cy="1559372"/>
              <a:chOff x="1363749" y="5811419"/>
              <a:chExt cx="2641049" cy="1559372"/>
            </a:xfrm>
          </p:grpSpPr>
          <p:pic>
            <p:nvPicPr>
              <p:cNvPr id="86" name="Picture 85" descr="A whit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0115AE08-C692-4D6D-7791-FCC288F2D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63749" y="5811419"/>
                <a:ext cx="2641049" cy="1559372"/>
              </a:xfrm>
              <a:prstGeom prst="rect">
                <a:avLst/>
              </a:prstGeom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26DD682-B168-E465-A0BF-F57AB222EDAA}"/>
                  </a:ext>
                </a:extLst>
              </p:cNvPr>
              <p:cNvSpPr txBox="1"/>
              <p:nvPr/>
            </p:nvSpPr>
            <p:spPr>
              <a:xfrm>
                <a:off x="1557203" y="6176621"/>
                <a:ext cx="2057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rgbClr val="213F87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DREAMS OF</a:t>
                </a:r>
              </a:p>
              <a:p>
                <a:pPr algn="ctr"/>
                <a:r>
                  <a:rPr lang="en-GB" sz="1200" b="1" dirty="0">
                    <a:solidFill>
                      <a:srgbClr val="213F87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creating a healthy environment for the store staff</a:t>
                </a: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58465D8-36BD-0768-D162-71CAE5D433F8}"/>
              </a:ext>
            </a:extLst>
          </p:cNvPr>
          <p:cNvGrpSpPr/>
          <p:nvPr/>
        </p:nvGrpSpPr>
        <p:grpSpPr>
          <a:xfrm>
            <a:off x="325634" y="3988608"/>
            <a:ext cx="4139618" cy="4688296"/>
            <a:chOff x="-4431207" y="8694404"/>
            <a:chExt cx="4139618" cy="4688296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30E8473-EBAF-582D-EB7D-064498C3E68B}"/>
                </a:ext>
              </a:extLst>
            </p:cNvPr>
            <p:cNvSpPr/>
            <p:nvPr/>
          </p:nvSpPr>
          <p:spPr>
            <a:xfrm rot="21429295">
              <a:off x="-3963126" y="8694404"/>
              <a:ext cx="3052312" cy="3099760"/>
            </a:xfrm>
            <a:prstGeom prst="ellipse">
              <a:avLst/>
            </a:prstGeom>
            <a:blipFill dpi="0" rotWithShape="1">
              <a:blip r:embed="rId7"/>
              <a:srcRect/>
              <a:tile tx="-381000" ty="1206500" sx="28000" sy="28000" flip="none" algn="ctr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pic>
          <p:nvPicPr>
            <p:cNvPr id="92" name="Picture 91" descr="A blue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F1867B-8AD8-3427-B35D-83CEF5376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431207" y="11265499"/>
              <a:ext cx="3793631" cy="1243843"/>
            </a:xfrm>
            <a:prstGeom prst="rect">
              <a:avLst/>
            </a:prstGeom>
          </p:spPr>
        </p:pic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4BC3738-3F12-A363-78D6-D76FAC894AEC}"/>
                </a:ext>
              </a:extLst>
            </p:cNvPr>
            <p:cNvSpPr/>
            <p:nvPr/>
          </p:nvSpPr>
          <p:spPr>
            <a:xfrm>
              <a:off x="-3849910" y="11089539"/>
              <a:ext cx="2572098" cy="323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DK" sz="1450" b="1" dirty="0">
                  <a:solidFill>
                    <a:srgbClr val="213F87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CHRISTIAN ANDERSEN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7E2C068-F900-16B6-1F69-AC5FD2A8ECBC}"/>
                </a:ext>
              </a:extLst>
            </p:cNvPr>
            <p:cNvSpPr txBox="1"/>
            <p:nvPr/>
          </p:nvSpPr>
          <p:spPr>
            <a:xfrm>
              <a:off x="-3849911" y="11559736"/>
              <a:ext cx="3014145" cy="63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RETAIL MANAGER TRAINEE 2023</a:t>
              </a:r>
            </a:p>
            <a:p>
              <a:pPr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</a:t>
              </a:r>
              <a:r>
                <a:rPr lang="en-GB" sz="1100" b="1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ISTRICT MANAGER 2021</a:t>
              </a:r>
            </a:p>
            <a:p>
              <a:pPr>
                <a:lnSpc>
                  <a:spcPct val="110000"/>
                </a:lnSpc>
              </a:pPr>
              <a:r>
                <a:rPr lang="en-GB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-</a:t>
              </a:r>
              <a:endParaRPr lang="en-GB" sz="11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39856179-FDA2-CF7C-8FFF-883BE630C99F}"/>
                </a:ext>
              </a:extLst>
            </p:cNvPr>
            <p:cNvGrpSpPr/>
            <p:nvPr/>
          </p:nvGrpSpPr>
          <p:grpSpPr>
            <a:xfrm>
              <a:off x="-2823924" y="11887517"/>
              <a:ext cx="2532335" cy="1495183"/>
              <a:chOff x="1325649" y="5811419"/>
              <a:chExt cx="2532335" cy="1495183"/>
            </a:xfrm>
          </p:grpSpPr>
          <p:pic>
            <p:nvPicPr>
              <p:cNvPr id="96" name="Picture 95" descr="A whit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B9E49A99-A8A0-1184-298D-96AABE6651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5649" y="5811419"/>
                <a:ext cx="2532335" cy="1495183"/>
              </a:xfrm>
              <a:prstGeom prst="rect">
                <a:avLst/>
              </a:prstGeom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DE8D50A1-E3AB-EDA2-40A0-064E2E929F9B}"/>
                  </a:ext>
                </a:extLst>
              </p:cNvPr>
              <p:cNvSpPr txBox="1"/>
              <p:nvPr/>
            </p:nvSpPr>
            <p:spPr>
              <a:xfrm>
                <a:off x="1557203" y="6176621"/>
                <a:ext cx="2057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rgbClr val="213F87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DREAMS OF</a:t>
                </a:r>
              </a:p>
              <a:p>
                <a:pPr algn="ctr"/>
                <a:r>
                  <a:rPr lang="en-GB" sz="1200" b="1" dirty="0">
                    <a:solidFill>
                      <a:srgbClr val="213F87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Be involved in Business plans</a:t>
                </a:r>
                <a:endParaRPr lang="en-GB" sz="1200" b="1" dirty="0">
                  <a:solidFill>
                    <a:srgbClr val="213F87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4326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1311</TotalTime>
  <Words>209</Words>
  <Application>Microsoft Office PowerPoint</Application>
  <PresentationFormat>Custom</PresentationFormat>
  <Paragraphs>106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Myriad Pro Black</vt:lpstr>
      <vt:lpstr>Verdana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Sloth</dc:creator>
  <cp:lastModifiedBy>Thomas Greve Jespersen</cp:lastModifiedBy>
  <cp:revision>9</cp:revision>
  <dcterms:created xsi:type="dcterms:W3CDTF">2024-01-31T13:33:42Z</dcterms:created>
  <dcterms:modified xsi:type="dcterms:W3CDTF">2024-02-06T21:25:41Z</dcterms:modified>
</cp:coreProperties>
</file>