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87" r:id="rId5"/>
    <p:sldId id="294" r:id="rId6"/>
    <p:sldId id="295" r:id="rId7"/>
    <p:sldId id="304" r:id="rId8"/>
    <p:sldId id="289" r:id="rId9"/>
    <p:sldId id="297" r:id="rId10"/>
    <p:sldId id="298" r:id="rId11"/>
    <p:sldId id="299" r:id="rId12"/>
    <p:sldId id="300" r:id="rId13"/>
    <p:sldId id="301" r:id="rId14"/>
    <p:sldId id="302" r:id="rId15"/>
    <p:sldId id="303" r:id="rId1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3D88"/>
    <a:srgbClr val="796650"/>
    <a:srgbClr val="143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6357" autoAdjust="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8B90A9-72E6-ADCD-32D1-6BD45348D8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3A405-DCAC-259B-0B2A-2D52A03EA8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2B490-A9E2-468B-BF45-7A385C5581B0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00A538-931F-E7AA-2366-777FBE7FD9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C51AC9-0389-85E5-7FC9-DB70B46F26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C4405-7BB2-4967-AA21-1BEC70774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680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CB3BA-6D19-4791-B90A-7BCACC129D79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230B7-F7D9-462B-9D82-1201BD8A1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179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Relationship Id="rId9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living room with a couch and a coffee table&#10;&#10;Description automatically generated">
            <a:extLst>
              <a:ext uri="{FF2B5EF4-FFF2-40B4-BE49-F238E27FC236}">
                <a16:creationId xmlns:a16="http://schemas.microsoft.com/office/drawing/2014/main" id="{07077B1C-8090-EB2D-B60F-15D99FD956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784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7335DC-B9AC-D5FF-CE16-5D6FF7518A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61" y="6340131"/>
            <a:ext cx="598951" cy="271804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6A2AB264-0DDD-4213-AF4A-DEF5673070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2564" y="3751333"/>
            <a:ext cx="5325796" cy="71398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 title</a:t>
            </a:r>
            <a:endParaRPr lang="en-DK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494D6453-18A4-43B8-826C-0775693ECF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550" y="2081451"/>
            <a:ext cx="5360670" cy="1484709"/>
          </a:xfrm>
        </p:spPr>
        <p:txBody>
          <a:bodyPr anchor="b">
            <a:noAutofit/>
          </a:bodyPr>
          <a:lstStyle>
            <a:lvl1pPr>
              <a:defRPr sz="2800" baseline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TITLE</a:t>
            </a:r>
            <a:endParaRPr lang="en-DK" dirty="0"/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AB6F159B-DA78-4C80-9405-B73BD9FAD0E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0B9EBD-E215-DA04-A971-A65044B207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350" y="6355353"/>
            <a:ext cx="1473200" cy="25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96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6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chair in a corner&#10;&#10;Description automatically generated">
            <a:extLst>
              <a:ext uri="{FF2B5EF4-FFF2-40B4-BE49-F238E27FC236}">
                <a16:creationId xmlns:a16="http://schemas.microsoft.com/office/drawing/2014/main" id="{50B424C4-C397-5D35-4AD7-96702B3330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1200" cy="6865952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F346DA52-55BA-4AAE-A668-532E7661B0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biLevel thresh="50000"/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131" y="990624"/>
            <a:ext cx="3843738" cy="4899660"/>
          </a:xfrm>
          <a:prstGeom prst="rect">
            <a:avLst/>
          </a:prstGeom>
          <a:noFill/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C03060B3-59AF-473F-8164-831B3DD7F5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6B17A115-EC5E-4925-AAE6-F1D06A5F98C6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02792A-00CB-DC4E-DA12-DD410C1C74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186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7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blue chair&#10;&#10;Description automatically generated">
            <a:extLst>
              <a:ext uri="{FF2B5EF4-FFF2-40B4-BE49-F238E27FC236}">
                <a16:creationId xmlns:a16="http://schemas.microsoft.com/office/drawing/2014/main" id="{134D7E29-BAE3-D67B-4619-52113F2AC3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6390" cy="6865952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F346DA52-55BA-4AAE-A668-532E7661B0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biLevel thresh="50000"/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131" y="990624"/>
            <a:ext cx="3843738" cy="4899660"/>
          </a:xfrm>
          <a:prstGeom prst="rect">
            <a:avLst/>
          </a:prstGeom>
          <a:noFill/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CB5B10DC-3488-46B0-BABA-8954F35749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92BE8DEA-86F6-4095-A615-85838ECED055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6630C6-5AF2-0224-6334-D2B4DB0F52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56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8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vase with yellow flowers in it and a candle&#10;&#10;Description automatically generated">
            <a:extLst>
              <a:ext uri="{FF2B5EF4-FFF2-40B4-BE49-F238E27FC236}">
                <a16:creationId xmlns:a16="http://schemas.microsoft.com/office/drawing/2014/main" id="{DA987220-3E26-D7FB-BA6B-6EB47EFDDB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5"/>
          <a:stretch/>
        </p:blipFill>
        <p:spPr>
          <a:xfrm>
            <a:off x="0" y="0"/>
            <a:ext cx="12197458" cy="6865952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F346DA52-55BA-4AAE-A668-532E7661B0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biLevel thresh="50000"/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131" y="990624"/>
            <a:ext cx="3843738" cy="4899660"/>
          </a:xfrm>
          <a:prstGeom prst="rect">
            <a:avLst/>
          </a:prstGeom>
          <a:noFill/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CB5B10DC-3488-46B0-BABA-8954F35749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92BE8DEA-86F6-4095-A615-85838ECED055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312BD2-F365-96B7-69C5-351129F169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678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9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asket with towels in it next to a bathtub&#10;&#10;Description automatically generated">
            <a:extLst>
              <a:ext uri="{FF2B5EF4-FFF2-40B4-BE49-F238E27FC236}">
                <a16:creationId xmlns:a16="http://schemas.microsoft.com/office/drawing/2014/main" id="{BE33DC26-23B5-5405-29F2-197F2C757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30100" cy="6865951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F346DA52-55BA-4AAE-A668-532E7661B0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biLevel thresh="50000"/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131" y="990624"/>
            <a:ext cx="3843738" cy="4899660"/>
          </a:xfrm>
          <a:prstGeom prst="rect">
            <a:avLst/>
          </a:prstGeom>
          <a:noFill/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CB5B10DC-3488-46B0-BABA-8954F35749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92BE8DEA-86F6-4095-A615-85838ECED055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312BD2-F365-96B7-69C5-351129F169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1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10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nk pillow and blanket&#10;&#10;Description automatically generated">
            <a:extLst>
              <a:ext uri="{FF2B5EF4-FFF2-40B4-BE49-F238E27FC236}">
                <a16:creationId xmlns:a16="http://schemas.microsoft.com/office/drawing/2014/main" id="{B36B23A6-1766-64B8-A9B6-0C51E955E5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784989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0B32F6D6-24BB-4FE6-A332-FDEEAB8E1B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biLevel thresh="50000"/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131" y="990624"/>
            <a:ext cx="3843738" cy="4899660"/>
          </a:xfrm>
          <a:prstGeom prst="rect">
            <a:avLst/>
          </a:prstGeom>
          <a:noFill/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CA4EA421-9C38-4B10-B8CC-3E23A7483D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92FFB5F2-CFC6-4469-BB2B-8DFE310B1E7F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94E4ED-976A-4F29-FB62-2A4A5A0914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12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1 Lar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vase with flowers in it&#10;&#10;Description automatically generated">
            <a:extLst>
              <a:ext uri="{FF2B5EF4-FFF2-40B4-BE49-F238E27FC236}">
                <a16:creationId xmlns:a16="http://schemas.microsoft.com/office/drawing/2014/main" id="{8E64420B-F3B2-8D6B-38BF-E9C02C0650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22276" cy="6858001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D44A09F-00DC-4E86-938B-597D425EC5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0" y="913912"/>
            <a:ext cx="6110177" cy="5876925"/>
          </a:xfrm>
          <a:custGeom>
            <a:avLst/>
            <a:gdLst>
              <a:gd name="connsiteX0" fmla="*/ 979507 w 6096000"/>
              <a:gd name="connsiteY0" fmla="*/ 0 h 5876925"/>
              <a:gd name="connsiteX1" fmla="*/ 5116493 w 6096000"/>
              <a:gd name="connsiteY1" fmla="*/ 0 h 5876925"/>
              <a:gd name="connsiteX2" fmla="*/ 6096000 w 6096000"/>
              <a:gd name="connsiteY2" fmla="*/ 979507 h 5876925"/>
              <a:gd name="connsiteX3" fmla="*/ 6096000 w 6096000"/>
              <a:gd name="connsiteY3" fmla="*/ 5876925 h 5876925"/>
              <a:gd name="connsiteX4" fmla="*/ 609600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5876925 h 5876925"/>
              <a:gd name="connsiteX7" fmla="*/ 0 w 6096000"/>
              <a:gd name="connsiteY7" fmla="*/ 979507 h 5876925"/>
              <a:gd name="connsiteX8" fmla="*/ 979507 w 6096000"/>
              <a:gd name="connsiteY8" fmla="*/ 0 h 5876925"/>
              <a:gd name="connsiteX0" fmla="*/ 979507 w 6096000"/>
              <a:gd name="connsiteY0" fmla="*/ 0 h 5876925"/>
              <a:gd name="connsiteX1" fmla="*/ 6096000 w 6096000"/>
              <a:gd name="connsiteY1" fmla="*/ 979507 h 5876925"/>
              <a:gd name="connsiteX2" fmla="*/ 6096000 w 6096000"/>
              <a:gd name="connsiteY2" fmla="*/ 5876925 h 5876925"/>
              <a:gd name="connsiteX3" fmla="*/ 6096000 w 6096000"/>
              <a:gd name="connsiteY3" fmla="*/ 5876925 h 5876925"/>
              <a:gd name="connsiteX4" fmla="*/ 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979507 h 5876925"/>
              <a:gd name="connsiteX7" fmla="*/ 979507 w 6096000"/>
              <a:gd name="connsiteY7" fmla="*/ 0 h 5876925"/>
              <a:gd name="connsiteX0" fmla="*/ 979507 w 6110177"/>
              <a:gd name="connsiteY0" fmla="*/ 0 h 5876925"/>
              <a:gd name="connsiteX1" fmla="*/ 6110177 w 6110177"/>
              <a:gd name="connsiteY1" fmla="*/ 8400 h 5876925"/>
              <a:gd name="connsiteX2" fmla="*/ 6096000 w 6110177"/>
              <a:gd name="connsiteY2" fmla="*/ 5876925 h 5876925"/>
              <a:gd name="connsiteX3" fmla="*/ 6096000 w 6110177"/>
              <a:gd name="connsiteY3" fmla="*/ 5876925 h 5876925"/>
              <a:gd name="connsiteX4" fmla="*/ 0 w 6110177"/>
              <a:gd name="connsiteY4" fmla="*/ 5876925 h 5876925"/>
              <a:gd name="connsiteX5" fmla="*/ 0 w 6110177"/>
              <a:gd name="connsiteY5" fmla="*/ 5876925 h 5876925"/>
              <a:gd name="connsiteX6" fmla="*/ 0 w 6110177"/>
              <a:gd name="connsiteY6" fmla="*/ 979507 h 5876925"/>
              <a:gd name="connsiteX7" fmla="*/ 979507 w 6110177"/>
              <a:gd name="connsiteY7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0177" h="5876925">
                <a:moveTo>
                  <a:pt x="979507" y="0"/>
                </a:moveTo>
                <a:lnTo>
                  <a:pt x="6110177" y="8400"/>
                </a:lnTo>
                <a:cubicBezTo>
                  <a:pt x="6105451" y="1964575"/>
                  <a:pt x="6100726" y="3920750"/>
                  <a:pt x="6096000" y="5876925"/>
                </a:cubicBezTo>
                <a:lnTo>
                  <a:pt x="6096000" y="5876925"/>
                </a:lnTo>
                <a:lnTo>
                  <a:pt x="0" y="5876925"/>
                </a:lnTo>
                <a:lnTo>
                  <a:pt x="0" y="5876925"/>
                </a:lnTo>
                <a:lnTo>
                  <a:pt x="0" y="979507"/>
                </a:lnTo>
                <a:cubicBezTo>
                  <a:pt x="0" y="438540"/>
                  <a:pt x="438540" y="0"/>
                  <a:pt x="979507" y="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0BE0553-E197-4288-B30F-1451CC657C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4927" y="3352800"/>
            <a:ext cx="5360670" cy="3684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 headline</a:t>
            </a:r>
            <a:endParaRPr lang="en-DK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4EB121-471C-4EE2-A827-BBC0FAA69E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4927" y="2386251"/>
            <a:ext cx="5360670" cy="966549"/>
          </a:xfrm>
        </p:spPr>
        <p:txBody>
          <a:bodyPr anchor="t">
            <a:noAutofit/>
          </a:bodyPr>
          <a:lstStyle>
            <a:lvl1pPr>
              <a:defRPr sz="2800" baseline="0">
                <a:solidFill>
                  <a:schemeClr val="tx2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520DAA67-74BA-4F34-9F29-A2E008BCDF41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A1B139-20AA-76EA-D489-07A0F860DF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027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2 Lar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ed with white sheets and a wooden chair&#10;&#10;Description automatically generated">
            <a:extLst>
              <a:ext uri="{FF2B5EF4-FFF2-40B4-BE49-F238E27FC236}">
                <a16:creationId xmlns:a16="http://schemas.microsoft.com/office/drawing/2014/main" id="{33461191-BD9B-6F6F-8809-AA788856A3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"/>
          <a:stretch/>
        </p:blipFill>
        <p:spPr>
          <a:xfrm>
            <a:off x="0" y="-48426"/>
            <a:ext cx="12206177" cy="6872715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D44A09F-00DC-4E86-938B-597D425EC5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0" y="908064"/>
            <a:ext cx="6110177" cy="5876925"/>
          </a:xfrm>
          <a:custGeom>
            <a:avLst/>
            <a:gdLst>
              <a:gd name="connsiteX0" fmla="*/ 979507 w 6096000"/>
              <a:gd name="connsiteY0" fmla="*/ 0 h 5876925"/>
              <a:gd name="connsiteX1" fmla="*/ 5116493 w 6096000"/>
              <a:gd name="connsiteY1" fmla="*/ 0 h 5876925"/>
              <a:gd name="connsiteX2" fmla="*/ 6096000 w 6096000"/>
              <a:gd name="connsiteY2" fmla="*/ 979507 h 5876925"/>
              <a:gd name="connsiteX3" fmla="*/ 6096000 w 6096000"/>
              <a:gd name="connsiteY3" fmla="*/ 5876925 h 5876925"/>
              <a:gd name="connsiteX4" fmla="*/ 609600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5876925 h 5876925"/>
              <a:gd name="connsiteX7" fmla="*/ 0 w 6096000"/>
              <a:gd name="connsiteY7" fmla="*/ 979507 h 5876925"/>
              <a:gd name="connsiteX8" fmla="*/ 979507 w 6096000"/>
              <a:gd name="connsiteY8" fmla="*/ 0 h 5876925"/>
              <a:gd name="connsiteX0" fmla="*/ 979507 w 6096000"/>
              <a:gd name="connsiteY0" fmla="*/ 0 h 5876925"/>
              <a:gd name="connsiteX1" fmla="*/ 6096000 w 6096000"/>
              <a:gd name="connsiteY1" fmla="*/ 979507 h 5876925"/>
              <a:gd name="connsiteX2" fmla="*/ 6096000 w 6096000"/>
              <a:gd name="connsiteY2" fmla="*/ 5876925 h 5876925"/>
              <a:gd name="connsiteX3" fmla="*/ 6096000 w 6096000"/>
              <a:gd name="connsiteY3" fmla="*/ 5876925 h 5876925"/>
              <a:gd name="connsiteX4" fmla="*/ 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979507 h 5876925"/>
              <a:gd name="connsiteX7" fmla="*/ 979507 w 6096000"/>
              <a:gd name="connsiteY7" fmla="*/ 0 h 5876925"/>
              <a:gd name="connsiteX0" fmla="*/ 979507 w 6110177"/>
              <a:gd name="connsiteY0" fmla="*/ 0 h 5876925"/>
              <a:gd name="connsiteX1" fmla="*/ 6110177 w 6110177"/>
              <a:gd name="connsiteY1" fmla="*/ 8400 h 5876925"/>
              <a:gd name="connsiteX2" fmla="*/ 6096000 w 6110177"/>
              <a:gd name="connsiteY2" fmla="*/ 5876925 h 5876925"/>
              <a:gd name="connsiteX3" fmla="*/ 6096000 w 6110177"/>
              <a:gd name="connsiteY3" fmla="*/ 5876925 h 5876925"/>
              <a:gd name="connsiteX4" fmla="*/ 0 w 6110177"/>
              <a:gd name="connsiteY4" fmla="*/ 5876925 h 5876925"/>
              <a:gd name="connsiteX5" fmla="*/ 0 w 6110177"/>
              <a:gd name="connsiteY5" fmla="*/ 5876925 h 5876925"/>
              <a:gd name="connsiteX6" fmla="*/ 0 w 6110177"/>
              <a:gd name="connsiteY6" fmla="*/ 979507 h 5876925"/>
              <a:gd name="connsiteX7" fmla="*/ 979507 w 6110177"/>
              <a:gd name="connsiteY7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0177" h="5876925">
                <a:moveTo>
                  <a:pt x="979507" y="0"/>
                </a:moveTo>
                <a:lnTo>
                  <a:pt x="6110177" y="8400"/>
                </a:lnTo>
                <a:cubicBezTo>
                  <a:pt x="6105451" y="1964575"/>
                  <a:pt x="6100726" y="3920750"/>
                  <a:pt x="6096000" y="5876925"/>
                </a:cubicBezTo>
                <a:lnTo>
                  <a:pt x="6096000" y="5876925"/>
                </a:lnTo>
                <a:lnTo>
                  <a:pt x="0" y="5876925"/>
                </a:lnTo>
                <a:lnTo>
                  <a:pt x="0" y="5876925"/>
                </a:lnTo>
                <a:lnTo>
                  <a:pt x="0" y="979507"/>
                </a:lnTo>
                <a:cubicBezTo>
                  <a:pt x="0" y="438540"/>
                  <a:pt x="438540" y="0"/>
                  <a:pt x="979507" y="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0BE0553-E197-4288-B30F-1451CC657C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4927" y="3352800"/>
            <a:ext cx="5360670" cy="3684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 headline</a:t>
            </a:r>
            <a:endParaRPr lang="en-DK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4EB121-471C-4EE2-A827-BBC0FAA69E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4927" y="2386251"/>
            <a:ext cx="5360670" cy="966549"/>
          </a:xfrm>
        </p:spPr>
        <p:txBody>
          <a:bodyPr anchor="t">
            <a:noAutofit/>
          </a:bodyPr>
          <a:lstStyle>
            <a:lvl1pPr>
              <a:defRPr sz="2800" baseline="0">
                <a:solidFill>
                  <a:schemeClr val="tx2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41AA3531-8B9A-48FA-BF4C-4B90C907393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987F18-6155-5FDF-0E59-6BA3E772A8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61" y="6340131"/>
            <a:ext cx="598951" cy="2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15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1 Ipad Placehol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uch and coffee table in a room&#10;&#10;Description automatically generated">
            <a:extLst>
              <a:ext uri="{FF2B5EF4-FFF2-40B4-BE49-F238E27FC236}">
                <a16:creationId xmlns:a16="http://schemas.microsoft.com/office/drawing/2014/main" id="{53014F8E-715B-2406-7DF5-9358B8BF6D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2027" cy="686595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227012B-92E0-9227-F0C2-21AA505C7A06}"/>
              </a:ext>
            </a:extLst>
          </p:cNvPr>
          <p:cNvSpPr/>
          <p:nvPr userDrawn="1"/>
        </p:nvSpPr>
        <p:spPr>
          <a:xfrm>
            <a:off x="4829696" y="1219549"/>
            <a:ext cx="6201294" cy="4449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BC00F2C-AEB6-4598-84A8-23D79B2BF1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29696" y="1236252"/>
            <a:ext cx="6201294" cy="430599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240AE1D0-FAF9-4C20-A886-202F5EBA8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219549"/>
            <a:ext cx="3124200" cy="966549"/>
          </a:xfrm>
        </p:spPr>
        <p:txBody>
          <a:bodyPr anchor="t">
            <a:noAutofit/>
          </a:bodyPr>
          <a:lstStyle>
            <a:lvl1pPr>
              <a:defRPr sz="2800" baseline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69C391EB-B116-46AE-A3B5-B362F3FB1DA4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C1B2806-E722-4CDF-8444-83E50EEAEF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1517" y="1024371"/>
            <a:ext cx="6597651" cy="4736869"/>
          </a:xfrm>
          <a:prstGeom prst="roundRect">
            <a:avLst>
              <a:gd name="adj" fmla="val 6747"/>
            </a:avLst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B8E63-F692-2697-5503-22FBC13479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61" y="6340131"/>
            <a:ext cx="598951" cy="2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89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1 phone Placehol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in an office&#10;&#10;Description automatically generated">
            <a:extLst>
              <a:ext uri="{FF2B5EF4-FFF2-40B4-BE49-F238E27FC236}">
                <a16:creationId xmlns:a16="http://schemas.microsoft.com/office/drawing/2014/main" id="{61FB4C3F-493C-8128-A874-590CC765A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659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4BFE87E-0B5B-A963-7113-EE93A4818243}"/>
              </a:ext>
            </a:extLst>
          </p:cNvPr>
          <p:cNvSpPr/>
          <p:nvPr userDrawn="1"/>
        </p:nvSpPr>
        <p:spPr>
          <a:xfrm rot="16200000">
            <a:off x="2997512" y="2047818"/>
            <a:ext cx="6053999" cy="28255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E8BA05A4-F97C-D367-B970-935B735669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6291" y="400761"/>
            <a:ext cx="2985910" cy="6103200"/>
          </a:xfrm>
          <a:prstGeom prst="rect">
            <a:avLst/>
          </a:prstGeom>
        </p:spPr>
      </p:pic>
      <p:sp>
        <p:nvSpPr>
          <p:cNvPr id="16" name="Title 6">
            <a:extLst>
              <a:ext uri="{FF2B5EF4-FFF2-40B4-BE49-F238E27FC236}">
                <a16:creationId xmlns:a16="http://schemas.microsoft.com/office/drawing/2014/main" id="{240AE1D0-FAF9-4C20-A886-202F5EBA8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219549"/>
            <a:ext cx="3124200" cy="966549"/>
          </a:xfrm>
        </p:spPr>
        <p:txBody>
          <a:bodyPr anchor="t">
            <a:noAutofit/>
          </a:bodyPr>
          <a:lstStyle>
            <a:lvl1pPr>
              <a:defRPr sz="2800" baseline="0">
                <a:solidFill>
                  <a:schemeClr val="tx2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69C391EB-B116-46AE-A3B5-B362F3FB1DA4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1E92668-8672-9949-2A08-BEC0721EFA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45161" y="538162"/>
            <a:ext cx="2688171" cy="5824135"/>
          </a:xfrm>
          <a:custGeom>
            <a:avLst/>
            <a:gdLst>
              <a:gd name="connsiteX0" fmla="*/ 0 w 2905125"/>
              <a:gd name="connsiteY0" fmla="*/ 484197 h 6088063"/>
              <a:gd name="connsiteX1" fmla="*/ 484197 w 2905125"/>
              <a:gd name="connsiteY1" fmla="*/ 0 h 6088063"/>
              <a:gd name="connsiteX2" fmla="*/ 2420928 w 2905125"/>
              <a:gd name="connsiteY2" fmla="*/ 0 h 6088063"/>
              <a:gd name="connsiteX3" fmla="*/ 2905125 w 2905125"/>
              <a:gd name="connsiteY3" fmla="*/ 484197 h 6088063"/>
              <a:gd name="connsiteX4" fmla="*/ 2905125 w 2905125"/>
              <a:gd name="connsiteY4" fmla="*/ 5603866 h 6088063"/>
              <a:gd name="connsiteX5" fmla="*/ 2420928 w 2905125"/>
              <a:gd name="connsiteY5" fmla="*/ 6088063 h 6088063"/>
              <a:gd name="connsiteX6" fmla="*/ 484197 w 2905125"/>
              <a:gd name="connsiteY6" fmla="*/ 6088063 h 6088063"/>
              <a:gd name="connsiteX7" fmla="*/ 0 w 2905125"/>
              <a:gd name="connsiteY7" fmla="*/ 5603866 h 6088063"/>
              <a:gd name="connsiteX8" fmla="*/ 0 w 2905125"/>
              <a:gd name="connsiteY8" fmla="*/ 484197 h 6088063"/>
              <a:gd name="connsiteX0" fmla="*/ 0 w 2905125"/>
              <a:gd name="connsiteY0" fmla="*/ 484197 h 6088063"/>
              <a:gd name="connsiteX1" fmla="*/ 501650 w 2905125"/>
              <a:gd name="connsiteY1" fmla="*/ 152400 h 6088063"/>
              <a:gd name="connsiteX2" fmla="*/ 2420928 w 2905125"/>
              <a:gd name="connsiteY2" fmla="*/ 0 h 6088063"/>
              <a:gd name="connsiteX3" fmla="*/ 2905125 w 2905125"/>
              <a:gd name="connsiteY3" fmla="*/ 484197 h 6088063"/>
              <a:gd name="connsiteX4" fmla="*/ 2905125 w 2905125"/>
              <a:gd name="connsiteY4" fmla="*/ 5603866 h 6088063"/>
              <a:gd name="connsiteX5" fmla="*/ 2420928 w 2905125"/>
              <a:gd name="connsiteY5" fmla="*/ 6088063 h 6088063"/>
              <a:gd name="connsiteX6" fmla="*/ 484197 w 2905125"/>
              <a:gd name="connsiteY6" fmla="*/ 6088063 h 6088063"/>
              <a:gd name="connsiteX7" fmla="*/ 0 w 2905125"/>
              <a:gd name="connsiteY7" fmla="*/ 5603866 h 6088063"/>
              <a:gd name="connsiteX8" fmla="*/ 0 w 2905125"/>
              <a:gd name="connsiteY8" fmla="*/ 484197 h 6088063"/>
              <a:gd name="connsiteX0" fmla="*/ 153987 w 2905125"/>
              <a:gd name="connsiteY0" fmla="*/ 681038 h 6088063"/>
              <a:gd name="connsiteX1" fmla="*/ 501650 w 2905125"/>
              <a:gd name="connsiteY1" fmla="*/ 152400 h 6088063"/>
              <a:gd name="connsiteX2" fmla="*/ 2420928 w 2905125"/>
              <a:gd name="connsiteY2" fmla="*/ 0 h 6088063"/>
              <a:gd name="connsiteX3" fmla="*/ 2905125 w 2905125"/>
              <a:gd name="connsiteY3" fmla="*/ 484197 h 6088063"/>
              <a:gd name="connsiteX4" fmla="*/ 2905125 w 2905125"/>
              <a:gd name="connsiteY4" fmla="*/ 5603866 h 6088063"/>
              <a:gd name="connsiteX5" fmla="*/ 2420928 w 2905125"/>
              <a:gd name="connsiteY5" fmla="*/ 6088063 h 6088063"/>
              <a:gd name="connsiteX6" fmla="*/ 484197 w 2905125"/>
              <a:gd name="connsiteY6" fmla="*/ 6088063 h 6088063"/>
              <a:gd name="connsiteX7" fmla="*/ 0 w 2905125"/>
              <a:gd name="connsiteY7" fmla="*/ 5603866 h 6088063"/>
              <a:gd name="connsiteX8" fmla="*/ 153987 w 2905125"/>
              <a:gd name="connsiteY8" fmla="*/ 681038 h 6088063"/>
              <a:gd name="connsiteX0" fmla="*/ 153987 w 2905125"/>
              <a:gd name="connsiteY0" fmla="*/ 538163 h 5945188"/>
              <a:gd name="connsiteX1" fmla="*/ 501650 w 2905125"/>
              <a:gd name="connsiteY1" fmla="*/ 9525 h 5945188"/>
              <a:gd name="connsiteX2" fmla="*/ 2406650 w 2905125"/>
              <a:gd name="connsiteY2" fmla="*/ 0 h 5945188"/>
              <a:gd name="connsiteX3" fmla="*/ 2905125 w 2905125"/>
              <a:gd name="connsiteY3" fmla="*/ 341322 h 5945188"/>
              <a:gd name="connsiteX4" fmla="*/ 2905125 w 2905125"/>
              <a:gd name="connsiteY4" fmla="*/ 5460991 h 5945188"/>
              <a:gd name="connsiteX5" fmla="*/ 2420928 w 2905125"/>
              <a:gd name="connsiteY5" fmla="*/ 5945188 h 5945188"/>
              <a:gd name="connsiteX6" fmla="*/ 484197 w 2905125"/>
              <a:gd name="connsiteY6" fmla="*/ 5945188 h 5945188"/>
              <a:gd name="connsiteX7" fmla="*/ 0 w 2905125"/>
              <a:gd name="connsiteY7" fmla="*/ 5460991 h 5945188"/>
              <a:gd name="connsiteX8" fmla="*/ 153987 w 2905125"/>
              <a:gd name="connsiteY8" fmla="*/ 538163 h 5945188"/>
              <a:gd name="connsiteX0" fmla="*/ 153987 w 2905125"/>
              <a:gd name="connsiteY0" fmla="*/ 538163 h 5945188"/>
              <a:gd name="connsiteX1" fmla="*/ 501650 w 2905125"/>
              <a:gd name="connsiteY1" fmla="*/ 9525 h 5945188"/>
              <a:gd name="connsiteX2" fmla="*/ 2406650 w 2905125"/>
              <a:gd name="connsiteY2" fmla="*/ 0 h 5945188"/>
              <a:gd name="connsiteX3" fmla="*/ 2840037 w 2905125"/>
              <a:gd name="connsiteY3" fmla="*/ 385762 h 5945188"/>
              <a:gd name="connsiteX4" fmla="*/ 2905125 w 2905125"/>
              <a:gd name="connsiteY4" fmla="*/ 5460991 h 5945188"/>
              <a:gd name="connsiteX5" fmla="*/ 2420928 w 2905125"/>
              <a:gd name="connsiteY5" fmla="*/ 5945188 h 5945188"/>
              <a:gd name="connsiteX6" fmla="*/ 484197 w 2905125"/>
              <a:gd name="connsiteY6" fmla="*/ 5945188 h 5945188"/>
              <a:gd name="connsiteX7" fmla="*/ 0 w 2905125"/>
              <a:gd name="connsiteY7" fmla="*/ 5460991 h 5945188"/>
              <a:gd name="connsiteX8" fmla="*/ 153987 w 2905125"/>
              <a:gd name="connsiteY8" fmla="*/ 538163 h 5945188"/>
              <a:gd name="connsiteX0" fmla="*/ 153987 w 2840037"/>
              <a:gd name="connsiteY0" fmla="*/ 538163 h 5945188"/>
              <a:gd name="connsiteX1" fmla="*/ 501650 w 2840037"/>
              <a:gd name="connsiteY1" fmla="*/ 9525 h 5945188"/>
              <a:gd name="connsiteX2" fmla="*/ 2406650 w 2840037"/>
              <a:gd name="connsiteY2" fmla="*/ 0 h 5945188"/>
              <a:gd name="connsiteX3" fmla="*/ 2840037 w 2840037"/>
              <a:gd name="connsiteY3" fmla="*/ 385762 h 5945188"/>
              <a:gd name="connsiteX4" fmla="*/ 2840037 w 2840037"/>
              <a:gd name="connsiteY4" fmla="*/ 5400674 h 5945188"/>
              <a:gd name="connsiteX5" fmla="*/ 2420928 w 2840037"/>
              <a:gd name="connsiteY5" fmla="*/ 5945188 h 5945188"/>
              <a:gd name="connsiteX6" fmla="*/ 484197 w 2840037"/>
              <a:gd name="connsiteY6" fmla="*/ 5945188 h 5945188"/>
              <a:gd name="connsiteX7" fmla="*/ 0 w 2840037"/>
              <a:gd name="connsiteY7" fmla="*/ 5460991 h 5945188"/>
              <a:gd name="connsiteX8" fmla="*/ 153987 w 2840037"/>
              <a:gd name="connsiteY8" fmla="*/ 538163 h 5945188"/>
              <a:gd name="connsiteX0" fmla="*/ 153987 w 2840037"/>
              <a:gd name="connsiteY0" fmla="*/ 538163 h 5945188"/>
              <a:gd name="connsiteX1" fmla="*/ 501650 w 2840037"/>
              <a:gd name="connsiteY1" fmla="*/ 9525 h 5945188"/>
              <a:gd name="connsiteX2" fmla="*/ 2406650 w 2840037"/>
              <a:gd name="connsiteY2" fmla="*/ 0 h 5945188"/>
              <a:gd name="connsiteX3" fmla="*/ 2840037 w 2840037"/>
              <a:gd name="connsiteY3" fmla="*/ 385762 h 5945188"/>
              <a:gd name="connsiteX4" fmla="*/ 2840037 w 2840037"/>
              <a:gd name="connsiteY4" fmla="*/ 5400674 h 5945188"/>
              <a:gd name="connsiteX5" fmla="*/ 2420937 w 2840037"/>
              <a:gd name="connsiteY5" fmla="*/ 5824537 h 5945188"/>
              <a:gd name="connsiteX6" fmla="*/ 484197 w 2840037"/>
              <a:gd name="connsiteY6" fmla="*/ 5945188 h 5945188"/>
              <a:gd name="connsiteX7" fmla="*/ 0 w 2840037"/>
              <a:gd name="connsiteY7" fmla="*/ 5460991 h 5945188"/>
              <a:gd name="connsiteX8" fmla="*/ 153987 w 2840037"/>
              <a:gd name="connsiteY8" fmla="*/ 538163 h 5945188"/>
              <a:gd name="connsiteX0" fmla="*/ 153987 w 2840037"/>
              <a:gd name="connsiteY0" fmla="*/ 538163 h 5824537"/>
              <a:gd name="connsiteX1" fmla="*/ 501650 w 2840037"/>
              <a:gd name="connsiteY1" fmla="*/ 9525 h 5824537"/>
              <a:gd name="connsiteX2" fmla="*/ 2406650 w 2840037"/>
              <a:gd name="connsiteY2" fmla="*/ 0 h 5824537"/>
              <a:gd name="connsiteX3" fmla="*/ 2840037 w 2840037"/>
              <a:gd name="connsiteY3" fmla="*/ 385762 h 5824537"/>
              <a:gd name="connsiteX4" fmla="*/ 2840037 w 2840037"/>
              <a:gd name="connsiteY4" fmla="*/ 5400674 h 5824537"/>
              <a:gd name="connsiteX5" fmla="*/ 2420937 w 2840037"/>
              <a:gd name="connsiteY5" fmla="*/ 5824537 h 5824537"/>
              <a:gd name="connsiteX6" fmla="*/ 482600 w 2840037"/>
              <a:gd name="connsiteY6" fmla="*/ 5805487 h 5824537"/>
              <a:gd name="connsiteX7" fmla="*/ 0 w 2840037"/>
              <a:gd name="connsiteY7" fmla="*/ 5460991 h 5824537"/>
              <a:gd name="connsiteX8" fmla="*/ 153987 w 2840037"/>
              <a:gd name="connsiteY8" fmla="*/ 538163 h 5824537"/>
              <a:gd name="connsiteX0" fmla="*/ 0 w 2686050"/>
              <a:gd name="connsiteY0" fmla="*/ 538163 h 5824537"/>
              <a:gd name="connsiteX1" fmla="*/ 347663 w 2686050"/>
              <a:gd name="connsiteY1" fmla="*/ 9525 h 5824537"/>
              <a:gd name="connsiteX2" fmla="*/ 2252663 w 2686050"/>
              <a:gd name="connsiteY2" fmla="*/ 0 h 5824537"/>
              <a:gd name="connsiteX3" fmla="*/ 2686050 w 2686050"/>
              <a:gd name="connsiteY3" fmla="*/ 385762 h 5824537"/>
              <a:gd name="connsiteX4" fmla="*/ 2686050 w 2686050"/>
              <a:gd name="connsiteY4" fmla="*/ 5400674 h 5824537"/>
              <a:gd name="connsiteX5" fmla="*/ 2266950 w 2686050"/>
              <a:gd name="connsiteY5" fmla="*/ 5824537 h 5824537"/>
              <a:gd name="connsiteX6" fmla="*/ 328613 w 2686050"/>
              <a:gd name="connsiteY6" fmla="*/ 5805487 h 5824537"/>
              <a:gd name="connsiteX7" fmla="*/ 0 w 2686050"/>
              <a:gd name="connsiteY7" fmla="*/ 5424488 h 5824537"/>
              <a:gd name="connsiteX8" fmla="*/ 0 w 2686050"/>
              <a:gd name="connsiteY8" fmla="*/ 538163 h 5824537"/>
              <a:gd name="connsiteX0" fmla="*/ 0 w 2686050"/>
              <a:gd name="connsiteY0" fmla="*/ 538163 h 5824537"/>
              <a:gd name="connsiteX1" fmla="*/ 347663 w 2686050"/>
              <a:gd name="connsiteY1" fmla="*/ 9525 h 5824537"/>
              <a:gd name="connsiteX2" fmla="*/ 2252663 w 2686050"/>
              <a:gd name="connsiteY2" fmla="*/ 0 h 5824537"/>
              <a:gd name="connsiteX3" fmla="*/ 2686050 w 2686050"/>
              <a:gd name="connsiteY3" fmla="*/ 385762 h 5824537"/>
              <a:gd name="connsiteX4" fmla="*/ 2686050 w 2686050"/>
              <a:gd name="connsiteY4" fmla="*/ 5400674 h 5824537"/>
              <a:gd name="connsiteX5" fmla="*/ 2266950 w 2686050"/>
              <a:gd name="connsiteY5" fmla="*/ 5824537 h 5824537"/>
              <a:gd name="connsiteX6" fmla="*/ 328613 w 2686050"/>
              <a:gd name="connsiteY6" fmla="*/ 5805487 h 5824537"/>
              <a:gd name="connsiteX7" fmla="*/ 0 w 2686050"/>
              <a:gd name="connsiteY7" fmla="*/ 5424488 h 5824537"/>
              <a:gd name="connsiteX8" fmla="*/ 0 w 2686050"/>
              <a:gd name="connsiteY8" fmla="*/ 538163 h 5824537"/>
              <a:gd name="connsiteX0" fmla="*/ 0 w 2686050"/>
              <a:gd name="connsiteY0" fmla="*/ 538163 h 5824537"/>
              <a:gd name="connsiteX1" fmla="*/ 347663 w 2686050"/>
              <a:gd name="connsiteY1" fmla="*/ 9525 h 5824537"/>
              <a:gd name="connsiteX2" fmla="*/ 2252663 w 2686050"/>
              <a:gd name="connsiteY2" fmla="*/ 0 h 5824537"/>
              <a:gd name="connsiteX3" fmla="*/ 2686050 w 2686050"/>
              <a:gd name="connsiteY3" fmla="*/ 385762 h 5824537"/>
              <a:gd name="connsiteX4" fmla="*/ 2686050 w 2686050"/>
              <a:gd name="connsiteY4" fmla="*/ 5400674 h 5824537"/>
              <a:gd name="connsiteX5" fmla="*/ 2266950 w 2686050"/>
              <a:gd name="connsiteY5" fmla="*/ 5824537 h 5824537"/>
              <a:gd name="connsiteX6" fmla="*/ 328613 w 2686050"/>
              <a:gd name="connsiteY6" fmla="*/ 5805487 h 5824537"/>
              <a:gd name="connsiteX7" fmla="*/ 0 w 2686050"/>
              <a:gd name="connsiteY7" fmla="*/ 5424488 h 5824537"/>
              <a:gd name="connsiteX8" fmla="*/ 0 w 2686050"/>
              <a:gd name="connsiteY8" fmla="*/ 538163 h 5824537"/>
              <a:gd name="connsiteX0" fmla="*/ 0 w 2686050"/>
              <a:gd name="connsiteY0" fmla="*/ 538163 h 5824537"/>
              <a:gd name="connsiteX1" fmla="*/ 347663 w 2686050"/>
              <a:gd name="connsiteY1" fmla="*/ 9525 h 5824537"/>
              <a:gd name="connsiteX2" fmla="*/ 2252663 w 2686050"/>
              <a:gd name="connsiteY2" fmla="*/ 0 h 5824537"/>
              <a:gd name="connsiteX3" fmla="*/ 2686050 w 2686050"/>
              <a:gd name="connsiteY3" fmla="*/ 385762 h 5824537"/>
              <a:gd name="connsiteX4" fmla="*/ 2686050 w 2686050"/>
              <a:gd name="connsiteY4" fmla="*/ 5400674 h 5824537"/>
              <a:gd name="connsiteX5" fmla="*/ 2266950 w 2686050"/>
              <a:gd name="connsiteY5" fmla="*/ 5824537 h 5824537"/>
              <a:gd name="connsiteX6" fmla="*/ 328613 w 2686050"/>
              <a:gd name="connsiteY6" fmla="*/ 5805487 h 5824537"/>
              <a:gd name="connsiteX7" fmla="*/ 0 w 2686050"/>
              <a:gd name="connsiteY7" fmla="*/ 5424488 h 5824537"/>
              <a:gd name="connsiteX8" fmla="*/ 0 w 2686050"/>
              <a:gd name="connsiteY8" fmla="*/ 538163 h 5824537"/>
              <a:gd name="connsiteX0" fmla="*/ 2120 w 2688170"/>
              <a:gd name="connsiteY0" fmla="*/ 538163 h 5824537"/>
              <a:gd name="connsiteX1" fmla="*/ 349783 w 2688170"/>
              <a:gd name="connsiteY1" fmla="*/ 9525 h 5824537"/>
              <a:gd name="connsiteX2" fmla="*/ 2254783 w 2688170"/>
              <a:gd name="connsiteY2" fmla="*/ 0 h 5824537"/>
              <a:gd name="connsiteX3" fmla="*/ 2688170 w 2688170"/>
              <a:gd name="connsiteY3" fmla="*/ 385762 h 5824537"/>
              <a:gd name="connsiteX4" fmla="*/ 2688170 w 2688170"/>
              <a:gd name="connsiteY4" fmla="*/ 5400674 h 5824537"/>
              <a:gd name="connsiteX5" fmla="*/ 2269070 w 2688170"/>
              <a:gd name="connsiteY5" fmla="*/ 5824537 h 5824537"/>
              <a:gd name="connsiteX6" fmla="*/ 330733 w 2688170"/>
              <a:gd name="connsiteY6" fmla="*/ 5805487 h 5824537"/>
              <a:gd name="connsiteX7" fmla="*/ 2120 w 2688170"/>
              <a:gd name="connsiteY7" fmla="*/ 5424488 h 5824537"/>
              <a:gd name="connsiteX8" fmla="*/ 2120 w 2688170"/>
              <a:gd name="connsiteY8" fmla="*/ 538163 h 5824537"/>
              <a:gd name="connsiteX0" fmla="*/ 2120 w 2688170"/>
              <a:gd name="connsiteY0" fmla="*/ 538163 h 5829299"/>
              <a:gd name="connsiteX1" fmla="*/ 349783 w 2688170"/>
              <a:gd name="connsiteY1" fmla="*/ 9525 h 5829299"/>
              <a:gd name="connsiteX2" fmla="*/ 2254783 w 2688170"/>
              <a:gd name="connsiteY2" fmla="*/ 0 h 5829299"/>
              <a:gd name="connsiteX3" fmla="*/ 2688170 w 2688170"/>
              <a:gd name="connsiteY3" fmla="*/ 385762 h 5829299"/>
              <a:gd name="connsiteX4" fmla="*/ 2688170 w 2688170"/>
              <a:gd name="connsiteY4" fmla="*/ 5400674 h 5829299"/>
              <a:gd name="connsiteX5" fmla="*/ 2250020 w 2688170"/>
              <a:gd name="connsiteY5" fmla="*/ 5829299 h 5829299"/>
              <a:gd name="connsiteX6" fmla="*/ 330733 w 2688170"/>
              <a:gd name="connsiteY6" fmla="*/ 5805487 h 5829299"/>
              <a:gd name="connsiteX7" fmla="*/ 2120 w 2688170"/>
              <a:gd name="connsiteY7" fmla="*/ 5424488 h 5829299"/>
              <a:gd name="connsiteX8" fmla="*/ 2120 w 2688170"/>
              <a:gd name="connsiteY8" fmla="*/ 538163 h 5829299"/>
              <a:gd name="connsiteX0" fmla="*/ 2120 w 2688170"/>
              <a:gd name="connsiteY0" fmla="*/ 538163 h 5829299"/>
              <a:gd name="connsiteX1" fmla="*/ 349783 w 2688170"/>
              <a:gd name="connsiteY1" fmla="*/ 9525 h 5829299"/>
              <a:gd name="connsiteX2" fmla="*/ 2254783 w 2688170"/>
              <a:gd name="connsiteY2" fmla="*/ 0 h 5829299"/>
              <a:gd name="connsiteX3" fmla="*/ 2688170 w 2688170"/>
              <a:gd name="connsiteY3" fmla="*/ 385762 h 5829299"/>
              <a:gd name="connsiteX4" fmla="*/ 2688170 w 2688170"/>
              <a:gd name="connsiteY4" fmla="*/ 5400674 h 5829299"/>
              <a:gd name="connsiteX5" fmla="*/ 2250020 w 2688170"/>
              <a:gd name="connsiteY5" fmla="*/ 5829299 h 5829299"/>
              <a:gd name="connsiteX6" fmla="*/ 330733 w 2688170"/>
              <a:gd name="connsiteY6" fmla="*/ 5805487 h 5829299"/>
              <a:gd name="connsiteX7" fmla="*/ 2120 w 2688170"/>
              <a:gd name="connsiteY7" fmla="*/ 5424488 h 5829299"/>
              <a:gd name="connsiteX8" fmla="*/ 2120 w 2688170"/>
              <a:gd name="connsiteY8" fmla="*/ 538163 h 5829299"/>
              <a:gd name="connsiteX0" fmla="*/ 2120 w 2688170"/>
              <a:gd name="connsiteY0" fmla="*/ 538163 h 5829299"/>
              <a:gd name="connsiteX1" fmla="*/ 349783 w 2688170"/>
              <a:gd name="connsiteY1" fmla="*/ 9525 h 5829299"/>
              <a:gd name="connsiteX2" fmla="*/ 2254783 w 2688170"/>
              <a:gd name="connsiteY2" fmla="*/ 0 h 5829299"/>
              <a:gd name="connsiteX3" fmla="*/ 2688170 w 2688170"/>
              <a:gd name="connsiteY3" fmla="*/ 385762 h 5829299"/>
              <a:gd name="connsiteX4" fmla="*/ 2688170 w 2688170"/>
              <a:gd name="connsiteY4" fmla="*/ 5400674 h 5829299"/>
              <a:gd name="connsiteX5" fmla="*/ 2250020 w 2688170"/>
              <a:gd name="connsiteY5" fmla="*/ 5829299 h 5829299"/>
              <a:gd name="connsiteX6" fmla="*/ 330733 w 2688170"/>
              <a:gd name="connsiteY6" fmla="*/ 5805487 h 5829299"/>
              <a:gd name="connsiteX7" fmla="*/ 2120 w 2688170"/>
              <a:gd name="connsiteY7" fmla="*/ 5424488 h 5829299"/>
              <a:gd name="connsiteX8" fmla="*/ 2120 w 2688170"/>
              <a:gd name="connsiteY8" fmla="*/ 538163 h 5829299"/>
              <a:gd name="connsiteX0" fmla="*/ 2120 w 2688170"/>
              <a:gd name="connsiteY0" fmla="*/ 538163 h 5815011"/>
              <a:gd name="connsiteX1" fmla="*/ 349783 w 2688170"/>
              <a:gd name="connsiteY1" fmla="*/ 9525 h 5815011"/>
              <a:gd name="connsiteX2" fmla="*/ 2254783 w 2688170"/>
              <a:gd name="connsiteY2" fmla="*/ 0 h 5815011"/>
              <a:gd name="connsiteX3" fmla="*/ 2688170 w 2688170"/>
              <a:gd name="connsiteY3" fmla="*/ 385762 h 5815011"/>
              <a:gd name="connsiteX4" fmla="*/ 2688170 w 2688170"/>
              <a:gd name="connsiteY4" fmla="*/ 5400674 h 5815011"/>
              <a:gd name="connsiteX5" fmla="*/ 2250020 w 2688170"/>
              <a:gd name="connsiteY5" fmla="*/ 5815011 h 5815011"/>
              <a:gd name="connsiteX6" fmla="*/ 330733 w 2688170"/>
              <a:gd name="connsiteY6" fmla="*/ 5805487 h 5815011"/>
              <a:gd name="connsiteX7" fmla="*/ 2120 w 2688170"/>
              <a:gd name="connsiteY7" fmla="*/ 5424488 h 5815011"/>
              <a:gd name="connsiteX8" fmla="*/ 2120 w 2688170"/>
              <a:gd name="connsiteY8" fmla="*/ 538163 h 5815011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88170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88170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78645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78645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78645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445032 w 2688170"/>
              <a:gd name="connsiteY2" fmla="*/ 9524 h 5819372"/>
              <a:gd name="connsiteX3" fmla="*/ 2254783 w 2688170"/>
              <a:gd name="connsiteY3" fmla="*/ 0 h 5819372"/>
              <a:gd name="connsiteX4" fmla="*/ 2688170 w 2688170"/>
              <a:gd name="connsiteY4" fmla="*/ 385762 h 5819372"/>
              <a:gd name="connsiteX5" fmla="*/ 2678645 w 2688170"/>
              <a:gd name="connsiteY5" fmla="*/ 5400674 h 5819372"/>
              <a:gd name="connsiteX6" fmla="*/ 2250020 w 2688170"/>
              <a:gd name="connsiteY6" fmla="*/ 5815011 h 5819372"/>
              <a:gd name="connsiteX7" fmla="*/ 330733 w 2688170"/>
              <a:gd name="connsiteY7" fmla="*/ 5805487 h 5819372"/>
              <a:gd name="connsiteX8" fmla="*/ 2120 w 2688170"/>
              <a:gd name="connsiteY8" fmla="*/ 5424488 h 5819372"/>
              <a:gd name="connsiteX9" fmla="*/ 2120 w 2688170"/>
              <a:gd name="connsiteY9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806982 w 2688170"/>
              <a:gd name="connsiteY2" fmla="*/ 4761 h 5819372"/>
              <a:gd name="connsiteX3" fmla="*/ 2254783 w 2688170"/>
              <a:gd name="connsiteY3" fmla="*/ 0 h 5819372"/>
              <a:gd name="connsiteX4" fmla="*/ 2688170 w 2688170"/>
              <a:gd name="connsiteY4" fmla="*/ 385762 h 5819372"/>
              <a:gd name="connsiteX5" fmla="*/ 2678645 w 2688170"/>
              <a:gd name="connsiteY5" fmla="*/ 5400674 h 5819372"/>
              <a:gd name="connsiteX6" fmla="*/ 2250020 w 2688170"/>
              <a:gd name="connsiteY6" fmla="*/ 5815011 h 5819372"/>
              <a:gd name="connsiteX7" fmla="*/ 330733 w 2688170"/>
              <a:gd name="connsiteY7" fmla="*/ 5805487 h 5819372"/>
              <a:gd name="connsiteX8" fmla="*/ 2120 w 2688170"/>
              <a:gd name="connsiteY8" fmla="*/ 5424488 h 5819372"/>
              <a:gd name="connsiteX9" fmla="*/ 2120 w 2688170"/>
              <a:gd name="connsiteY9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806982 w 2688170"/>
              <a:gd name="connsiteY2" fmla="*/ 4761 h 5819372"/>
              <a:gd name="connsiteX3" fmla="*/ 1026057 w 2688170"/>
              <a:gd name="connsiteY3" fmla="*/ 4762 h 5819372"/>
              <a:gd name="connsiteX4" fmla="*/ 2254783 w 2688170"/>
              <a:gd name="connsiteY4" fmla="*/ 0 h 5819372"/>
              <a:gd name="connsiteX5" fmla="*/ 2688170 w 2688170"/>
              <a:gd name="connsiteY5" fmla="*/ 385762 h 5819372"/>
              <a:gd name="connsiteX6" fmla="*/ 2678645 w 2688170"/>
              <a:gd name="connsiteY6" fmla="*/ 5400674 h 5819372"/>
              <a:gd name="connsiteX7" fmla="*/ 2250020 w 2688170"/>
              <a:gd name="connsiteY7" fmla="*/ 5815011 h 5819372"/>
              <a:gd name="connsiteX8" fmla="*/ 330733 w 2688170"/>
              <a:gd name="connsiteY8" fmla="*/ 5805487 h 5819372"/>
              <a:gd name="connsiteX9" fmla="*/ 2120 w 2688170"/>
              <a:gd name="connsiteY9" fmla="*/ 5424488 h 5819372"/>
              <a:gd name="connsiteX10" fmla="*/ 2120 w 2688170"/>
              <a:gd name="connsiteY10" fmla="*/ 538163 h 5819372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1026057 w 2688170"/>
              <a:gd name="connsiteY3" fmla="*/ 9525 h 5824135"/>
              <a:gd name="connsiteX4" fmla="*/ 1916644 w 2688170"/>
              <a:gd name="connsiteY4" fmla="*/ 0 h 5824135"/>
              <a:gd name="connsiteX5" fmla="*/ 2254783 w 2688170"/>
              <a:gd name="connsiteY5" fmla="*/ 4763 h 5824135"/>
              <a:gd name="connsiteX6" fmla="*/ 2688170 w 2688170"/>
              <a:gd name="connsiteY6" fmla="*/ 390525 h 5824135"/>
              <a:gd name="connsiteX7" fmla="*/ 2678645 w 2688170"/>
              <a:gd name="connsiteY7" fmla="*/ 5405437 h 5824135"/>
              <a:gd name="connsiteX8" fmla="*/ 2250020 w 2688170"/>
              <a:gd name="connsiteY8" fmla="*/ 5819774 h 5824135"/>
              <a:gd name="connsiteX9" fmla="*/ 330733 w 2688170"/>
              <a:gd name="connsiteY9" fmla="*/ 5810250 h 5824135"/>
              <a:gd name="connsiteX10" fmla="*/ 2120 w 2688170"/>
              <a:gd name="connsiteY10" fmla="*/ 5429251 h 5824135"/>
              <a:gd name="connsiteX11" fmla="*/ 2120 w 2688170"/>
              <a:gd name="connsiteY11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916644 w 2688170"/>
              <a:gd name="connsiteY4" fmla="*/ 0 h 5824135"/>
              <a:gd name="connsiteX5" fmla="*/ 2254783 w 2688170"/>
              <a:gd name="connsiteY5" fmla="*/ 4763 h 5824135"/>
              <a:gd name="connsiteX6" fmla="*/ 2688170 w 2688170"/>
              <a:gd name="connsiteY6" fmla="*/ 390525 h 5824135"/>
              <a:gd name="connsiteX7" fmla="*/ 2678645 w 2688170"/>
              <a:gd name="connsiteY7" fmla="*/ 5405437 h 5824135"/>
              <a:gd name="connsiteX8" fmla="*/ 2250020 w 2688170"/>
              <a:gd name="connsiteY8" fmla="*/ 5819774 h 5824135"/>
              <a:gd name="connsiteX9" fmla="*/ 330733 w 2688170"/>
              <a:gd name="connsiteY9" fmla="*/ 5810250 h 5824135"/>
              <a:gd name="connsiteX10" fmla="*/ 2120 w 2688170"/>
              <a:gd name="connsiteY10" fmla="*/ 5429251 h 5824135"/>
              <a:gd name="connsiteX11" fmla="*/ 2120 w 2688170"/>
              <a:gd name="connsiteY11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373719 w 2688170"/>
              <a:gd name="connsiteY4" fmla="*/ 123826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26032 w 2688170"/>
              <a:gd name="connsiteY3" fmla="*/ 242888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13154 w 2699204"/>
              <a:gd name="connsiteY0" fmla="*/ 542926 h 5824135"/>
              <a:gd name="connsiteX1" fmla="*/ 294142 w 2699204"/>
              <a:gd name="connsiteY1" fmla="*/ 9526 h 5824135"/>
              <a:gd name="connsiteX2" fmla="*/ 794204 w 2699204"/>
              <a:gd name="connsiteY2" fmla="*/ 9524 h 5824135"/>
              <a:gd name="connsiteX3" fmla="*/ 894216 w 2699204"/>
              <a:gd name="connsiteY3" fmla="*/ 238125 h 5824135"/>
              <a:gd name="connsiteX4" fmla="*/ 1841954 w 2699204"/>
              <a:gd name="connsiteY4" fmla="*/ 233363 h 5824135"/>
              <a:gd name="connsiteX5" fmla="*/ 1899103 w 2699204"/>
              <a:gd name="connsiteY5" fmla="*/ 0 h 5824135"/>
              <a:gd name="connsiteX6" fmla="*/ 2265817 w 2699204"/>
              <a:gd name="connsiteY6" fmla="*/ 4763 h 5824135"/>
              <a:gd name="connsiteX7" fmla="*/ 2699204 w 2699204"/>
              <a:gd name="connsiteY7" fmla="*/ 390525 h 5824135"/>
              <a:gd name="connsiteX8" fmla="*/ 2689679 w 2699204"/>
              <a:gd name="connsiteY8" fmla="*/ 5405437 h 5824135"/>
              <a:gd name="connsiteX9" fmla="*/ 2261054 w 2699204"/>
              <a:gd name="connsiteY9" fmla="*/ 5819774 h 5824135"/>
              <a:gd name="connsiteX10" fmla="*/ 341767 w 2699204"/>
              <a:gd name="connsiteY10" fmla="*/ 5810250 h 5824135"/>
              <a:gd name="connsiteX11" fmla="*/ 13154 w 2699204"/>
              <a:gd name="connsiteY11" fmla="*/ 5429251 h 5824135"/>
              <a:gd name="connsiteX12" fmla="*/ 13154 w 2699204"/>
              <a:gd name="connsiteY12" fmla="*/ 542926 h 5824135"/>
              <a:gd name="connsiteX0" fmla="*/ 2121 w 2688171"/>
              <a:gd name="connsiteY0" fmla="*/ 542926 h 5824135"/>
              <a:gd name="connsiteX1" fmla="*/ 283109 w 2688171"/>
              <a:gd name="connsiteY1" fmla="*/ 9526 h 5824135"/>
              <a:gd name="connsiteX2" fmla="*/ 783171 w 2688171"/>
              <a:gd name="connsiteY2" fmla="*/ 9524 h 5824135"/>
              <a:gd name="connsiteX3" fmla="*/ 883183 w 2688171"/>
              <a:gd name="connsiteY3" fmla="*/ 238125 h 5824135"/>
              <a:gd name="connsiteX4" fmla="*/ 1830921 w 2688171"/>
              <a:gd name="connsiteY4" fmla="*/ 233363 h 5824135"/>
              <a:gd name="connsiteX5" fmla="*/ 1888070 w 2688171"/>
              <a:gd name="connsiteY5" fmla="*/ 0 h 5824135"/>
              <a:gd name="connsiteX6" fmla="*/ 2254784 w 2688171"/>
              <a:gd name="connsiteY6" fmla="*/ 4763 h 5824135"/>
              <a:gd name="connsiteX7" fmla="*/ 2688171 w 2688171"/>
              <a:gd name="connsiteY7" fmla="*/ 390525 h 5824135"/>
              <a:gd name="connsiteX8" fmla="*/ 2678646 w 2688171"/>
              <a:gd name="connsiteY8" fmla="*/ 5405437 h 5824135"/>
              <a:gd name="connsiteX9" fmla="*/ 2250021 w 2688171"/>
              <a:gd name="connsiteY9" fmla="*/ 5819774 h 5824135"/>
              <a:gd name="connsiteX10" fmla="*/ 330734 w 2688171"/>
              <a:gd name="connsiteY10" fmla="*/ 5810250 h 5824135"/>
              <a:gd name="connsiteX11" fmla="*/ 2121 w 2688171"/>
              <a:gd name="connsiteY11" fmla="*/ 5429251 h 5824135"/>
              <a:gd name="connsiteX12" fmla="*/ 2121 w 2688171"/>
              <a:gd name="connsiteY12" fmla="*/ 542926 h 5824135"/>
              <a:gd name="connsiteX0" fmla="*/ 2121 w 2688171"/>
              <a:gd name="connsiteY0" fmla="*/ 542926 h 5824135"/>
              <a:gd name="connsiteX1" fmla="*/ 283109 w 2688171"/>
              <a:gd name="connsiteY1" fmla="*/ 9526 h 5824135"/>
              <a:gd name="connsiteX2" fmla="*/ 783171 w 2688171"/>
              <a:gd name="connsiteY2" fmla="*/ 9524 h 5824135"/>
              <a:gd name="connsiteX3" fmla="*/ 883183 w 2688171"/>
              <a:gd name="connsiteY3" fmla="*/ 238125 h 5824135"/>
              <a:gd name="connsiteX4" fmla="*/ 1830921 w 2688171"/>
              <a:gd name="connsiteY4" fmla="*/ 233363 h 5824135"/>
              <a:gd name="connsiteX5" fmla="*/ 1888070 w 2688171"/>
              <a:gd name="connsiteY5" fmla="*/ 0 h 5824135"/>
              <a:gd name="connsiteX6" fmla="*/ 2254784 w 2688171"/>
              <a:gd name="connsiteY6" fmla="*/ 4763 h 5824135"/>
              <a:gd name="connsiteX7" fmla="*/ 2688171 w 2688171"/>
              <a:gd name="connsiteY7" fmla="*/ 390525 h 5824135"/>
              <a:gd name="connsiteX8" fmla="*/ 2678646 w 2688171"/>
              <a:gd name="connsiteY8" fmla="*/ 5405437 h 5824135"/>
              <a:gd name="connsiteX9" fmla="*/ 2250021 w 2688171"/>
              <a:gd name="connsiteY9" fmla="*/ 5819774 h 5824135"/>
              <a:gd name="connsiteX10" fmla="*/ 330734 w 2688171"/>
              <a:gd name="connsiteY10" fmla="*/ 5810250 h 5824135"/>
              <a:gd name="connsiteX11" fmla="*/ 2121 w 2688171"/>
              <a:gd name="connsiteY11" fmla="*/ 5429251 h 5824135"/>
              <a:gd name="connsiteX12" fmla="*/ 2121 w 2688171"/>
              <a:gd name="connsiteY12" fmla="*/ 542926 h 5824135"/>
              <a:gd name="connsiteX0" fmla="*/ 2121 w 2688171"/>
              <a:gd name="connsiteY0" fmla="*/ 542926 h 5824135"/>
              <a:gd name="connsiteX1" fmla="*/ 283109 w 2688171"/>
              <a:gd name="connsiteY1" fmla="*/ 9526 h 5824135"/>
              <a:gd name="connsiteX2" fmla="*/ 783171 w 2688171"/>
              <a:gd name="connsiteY2" fmla="*/ 9524 h 5824135"/>
              <a:gd name="connsiteX3" fmla="*/ 883183 w 2688171"/>
              <a:gd name="connsiteY3" fmla="*/ 238125 h 5824135"/>
              <a:gd name="connsiteX4" fmla="*/ 1830921 w 2688171"/>
              <a:gd name="connsiteY4" fmla="*/ 233363 h 5824135"/>
              <a:gd name="connsiteX5" fmla="*/ 1888070 w 2688171"/>
              <a:gd name="connsiteY5" fmla="*/ 0 h 5824135"/>
              <a:gd name="connsiteX6" fmla="*/ 2254784 w 2688171"/>
              <a:gd name="connsiteY6" fmla="*/ 4763 h 5824135"/>
              <a:gd name="connsiteX7" fmla="*/ 2688171 w 2688171"/>
              <a:gd name="connsiteY7" fmla="*/ 390525 h 5824135"/>
              <a:gd name="connsiteX8" fmla="*/ 2678646 w 2688171"/>
              <a:gd name="connsiteY8" fmla="*/ 5405437 h 5824135"/>
              <a:gd name="connsiteX9" fmla="*/ 2250021 w 2688171"/>
              <a:gd name="connsiteY9" fmla="*/ 5819774 h 5824135"/>
              <a:gd name="connsiteX10" fmla="*/ 330734 w 2688171"/>
              <a:gd name="connsiteY10" fmla="*/ 5810250 h 5824135"/>
              <a:gd name="connsiteX11" fmla="*/ 2121 w 2688171"/>
              <a:gd name="connsiteY11" fmla="*/ 5429251 h 5824135"/>
              <a:gd name="connsiteX12" fmla="*/ 2121 w 2688171"/>
              <a:gd name="connsiteY12" fmla="*/ 542926 h 582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88171" h="5824135">
                <a:moveTo>
                  <a:pt x="2121" y="542926"/>
                </a:moveTo>
                <a:cubicBezTo>
                  <a:pt x="2121" y="275511"/>
                  <a:pt x="-36694" y="95251"/>
                  <a:pt x="283109" y="9526"/>
                </a:cubicBezTo>
                <a:lnTo>
                  <a:pt x="783171" y="9524"/>
                </a:lnTo>
                <a:cubicBezTo>
                  <a:pt x="789521" y="87312"/>
                  <a:pt x="772057" y="227012"/>
                  <a:pt x="883183" y="238125"/>
                </a:cubicBezTo>
                <a:lnTo>
                  <a:pt x="1830921" y="233363"/>
                </a:lnTo>
                <a:cubicBezTo>
                  <a:pt x="1892833" y="141287"/>
                  <a:pt x="1897596" y="68263"/>
                  <a:pt x="1888070" y="0"/>
                </a:cubicBezTo>
                <a:lnTo>
                  <a:pt x="2254784" y="4763"/>
                </a:lnTo>
                <a:cubicBezTo>
                  <a:pt x="2546012" y="-23812"/>
                  <a:pt x="2688171" y="123110"/>
                  <a:pt x="2688171" y="390525"/>
                </a:cubicBezTo>
                <a:lnTo>
                  <a:pt x="2678646" y="5405437"/>
                </a:lnTo>
                <a:cubicBezTo>
                  <a:pt x="2697696" y="5672852"/>
                  <a:pt x="2564345" y="5843588"/>
                  <a:pt x="2250021" y="5819774"/>
                </a:cubicBezTo>
                <a:cubicBezTo>
                  <a:pt x="1624547" y="5830887"/>
                  <a:pt x="970496" y="5818187"/>
                  <a:pt x="330734" y="5810250"/>
                </a:cubicBezTo>
                <a:cubicBezTo>
                  <a:pt x="159283" y="5824538"/>
                  <a:pt x="-21692" y="5701428"/>
                  <a:pt x="2121" y="5429251"/>
                </a:cubicBezTo>
                <a:lnTo>
                  <a:pt x="2121" y="542926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A540B5-5B50-AFE8-7562-A838C82E6E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61" y="6340131"/>
            <a:ext cx="598951" cy="2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00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andard slide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107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424763"/>
            <a:ext cx="5181600" cy="48378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424763"/>
            <a:ext cx="5181600" cy="48378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B3745A42-C741-4E57-9A6B-DD0054CB8713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562225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ed with a cup on it&#10;&#10;Description automatically generated">
            <a:extLst>
              <a:ext uri="{FF2B5EF4-FFF2-40B4-BE49-F238E27FC236}">
                <a16:creationId xmlns:a16="http://schemas.microsoft.com/office/drawing/2014/main" id="{50E96BAD-C3B8-52C8-8D42-C2D50F4F1C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659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65262" y="643379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AD3C34B-A5BC-40D3-8A13-AB5D7F42FB15}" type="slidenum">
              <a:rPr lang="pl-PL" smtClean="0"/>
              <a:t>‹#›</a:t>
            </a:fld>
            <a:endParaRPr lang="pl-PL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FFBE7AF3-E254-44A9-B79F-0093CB194E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0493" y="824789"/>
            <a:ext cx="4179671" cy="20812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AGENDA TEXT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1ECAA83-CFCE-4788-8809-758BC6D441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04154" y="909391"/>
            <a:ext cx="6110177" cy="5876925"/>
          </a:xfrm>
          <a:custGeom>
            <a:avLst/>
            <a:gdLst>
              <a:gd name="connsiteX0" fmla="*/ 979507 w 6096000"/>
              <a:gd name="connsiteY0" fmla="*/ 0 h 5876925"/>
              <a:gd name="connsiteX1" fmla="*/ 5116493 w 6096000"/>
              <a:gd name="connsiteY1" fmla="*/ 0 h 5876925"/>
              <a:gd name="connsiteX2" fmla="*/ 6096000 w 6096000"/>
              <a:gd name="connsiteY2" fmla="*/ 979507 h 5876925"/>
              <a:gd name="connsiteX3" fmla="*/ 6096000 w 6096000"/>
              <a:gd name="connsiteY3" fmla="*/ 5876925 h 5876925"/>
              <a:gd name="connsiteX4" fmla="*/ 609600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5876925 h 5876925"/>
              <a:gd name="connsiteX7" fmla="*/ 0 w 6096000"/>
              <a:gd name="connsiteY7" fmla="*/ 979507 h 5876925"/>
              <a:gd name="connsiteX8" fmla="*/ 979507 w 6096000"/>
              <a:gd name="connsiteY8" fmla="*/ 0 h 5876925"/>
              <a:gd name="connsiteX0" fmla="*/ 979507 w 6096000"/>
              <a:gd name="connsiteY0" fmla="*/ 0 h 5876925"/>
              <a:gd name="connsiteX1" fmla="*/ 6096000 w 6096000"/>
              <a:gd name="connsiteY1" fmla="*/ 979507 h 5876925"/>
              <a:gd name="connsiteX2" fmla="*/ 6096000 w 6096000"/>
              <a:gd name="connsiteY2" fmla="*/ 5876925 h 5876925"/>
              <a:gd name="connsiteX3" fmla="*/ 6096000 w 6096000"/>
              <a:gd name="connsiteY3" fmla="*/ 5876925 h 5876925"/>
              <a:gd name="connsiteX4" fmla="*/ 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979507 h 5876925"/>
              <a:gd name="connsiteX7" fmla="*/ 979507 w 6096000"/>
              <a:gd name="connsiteY7" fmla="*/ 0 h 5876925"/>
              <a:gd name="connsiteX0" fmla="*/ 979507 w 6110177"/>
              <a:gd name="connsiteY0" fmla="*/ 0 h 5876925"/>
              <a:gd name="connsiteX1" fmla="*/ 6110177 w 6110177"/>
              <a:gd name="connsiteY1" fmla="*/ 8400 h 5876925"/>
              <a:gd name="connsiteX2" fmla="*/ 6096000 w 6110177"/>
              <a:gd name="connsiteY2" fmla="*/ 5876925 h 5876925"/>
              <a:gd name="connsiteX3" fmla="*/ 6096000 w 6110177"/>
              <a:gd name="connsiteY3" fmla="*/ 5876925 h 5876925"/>
              <a:gd name="connsiteX4" fmla="*/ 0 w 6110177"/>
              <a:gd name="connsiteY4" fmla="*/ 5876925 h 5876925"/>
              <a:gd name="connsiteX5" fmla="*/ 0 w 6110177"/>
              <a:gd name="connsiteY5" fmla="*/ 5876925 h 5876925"/>
              <a:gd name="connsiteX6" fmla="*/ 0 w 6110177"/>
              <a:gd name="connsiteY6" fmla="*/ 979507 h 5876925"/>
              <a:gd name="connsiteX7" fmla="*/ 979507 w 6110177"/>
              <a:gd name="connsiteY7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0177" h="5876925">
                <a:moveTo>
                  <a:pt x="979507" y="0"/>
                </a:moveTo>
                <a:lnTo>
                  <a:pt x="6110177" y="8400"/>
                </a:lnTo>
                <a:cubicBezTo>
                  <a:pt x="6105451" y="1964575"/>
                  <a:pt x="6100726" y="3920750"/>
                  <a:pt x="6096000" y="5876925"/>
                </a:cubicBezTo>
                <a:lnTo>
                  <a:pt x="6096000" y="5876925"/>
                </a:lnTo>
                <a:lnTo>
                  <a:pt x="0" y="5876925"/>
                </a:lnTo>
                <a:lnTo>
                  <a:pt x="0" y="5876925"/>
                </a:lnTo>
                <a:lnTo>
                  <a:pt x="0" y="979507"/>
                </a:lnTo>
                <a:cubicBezTo>
                  <a:pt x="0" y="438540"/>
                  <a:pt x="438540" y="0"/>
                  <a:pt x="979507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C5854CB-21B6-4E68-B06C-086DE2601B3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15075" y="1466103"/>
            <a:ext cx="5693387" cy="48378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defRPr sz="2000"/>
            </a:lvl1pPr>
            <a:lvl2pPr>
              <a:buClr>
                <a:schemeClr val="tx2"/>
              </a:buClr>
              <a:defRPr sz="1800"/>
            </a:lvl2pPr>
            <a:lvl3pPr>
              <a:buClr>
                <a:schemeClr val="tx2"/>
              </a:buClr>
              <a:defRPr sz="160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2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48D65B76-0D7D-4B87-9354-B26B83D8793E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B42903-52D5-D008-CB2E-30FE82F2A4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24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10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headline</a:t>
            </a:r>
          </a:p>
        </p:txBody>
      </p:sp>
      <p:sp>
        <p:nvSpPr>
          <p:cNvPr id="3" name="Text Placeholder 20">
            <a:extLst>
              <a:ext uri="{FF2B5EF4-FFF2-40B4-BE49-F238E27FC236}">
                <a16:creationId xmlns:a16="http://schemas.microsoft.com/office/drawing/2014/main" id="{0C853513-9DAD-48F2-8995-5702733902B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804935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0">
            <a:extLst>
              <a:ext uri="{FF2B5EF4-FFF2-40B4-BE49-F238E27FC236}">
                <a16:creationId xmlns:a16="http://schemas.microsoft.com/office/drawing/2014/main" id="{37E5A452-3CB8-4B5A-9BF0-040585B0030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504241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headline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 dirty="0"/>
              <a:t>Click to edit text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B4E91B3A-381A-4407-956B-C8D7ED41ABAE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872055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107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28346"/>
            <a:ext cx="10515600" cy="483423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2442CAE1-4C03-4CE9-8FE5-E6BA0EC5AED3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495794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 of tod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-up of a white chair&#10;&#10;Description automatically generated">
            <a:extLst>
              <a:ext uri="{FF2B5EF4-FFF2-40B4-BE49-F238E27FC236}">
                <a16:creationId xmlns:a16="http://schemas.microsoft.com/office/drawing/2014/main" id="{7FAC80F4-F17B-5114-1DC9-E8D51A7938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4"/>
            <a:ext cx="12192948" cy="685853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B12AB1E-30FC-5FDB-DC0D-79C992177FF1}"/>
              </a:ext>
            </a:extLst>
          </p:cNvPr>
          <p:cNvSpPr/>
          <p:nvPr userDrawn="1"/>
        </p:nvSpPr>
        <p:spPr>
          <a:xfrm>
            <a:off x="822041" y="1492954"/>
            <a:ext cx="3822908" cy="46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410A797-277A-CC6D-365C-DB4ED7E440DC}"/>
              </a:ext>
            </a:extLst>
          </p:cNvPr>
          <p:cNvGrpSpPr/>
          <p:nvPr userDrawn="1"/>
        </p:nvGrpSpPr>
        <p:grpSpPr>
          <a:xfrm>
            <a:off x="4423320" y="3083062"/>
            <a:ext cx="689776" cy="689479"/>
            <a:chOff x="5462989" y="3151570"/>
            <a:chExt cx="689776" cy="689479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E1D5C6F-0D9C-94FF-B89B-4995574089DA}"/>
                </a:ext>
              </a:extLst>
            </p:cNvPr>
            <p:cNvSpPr/>
            <p:nvPr/>
          </p:nvSpPr>
          <p:spPr>
            <a:xfrm>
              <a:off x="5462989" y="3151570"/>
              <a:ext cx="689776" cy="6894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6" name="Graphic 25" descr="Chat">
              <a:extLst>
                <a:ext uri="{FF2B5EF4-FFF2-40B4-BE49-F238E27FC236}">
                  <a16:creationId xmlns:a16="http://schemas.microsoft.com/office/drawing/2014/main" id="{1F5D8C8B-1BE9-6BA3-73C4-729C8F61E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490208" y="3180116"/>
              <a:ext cx="621141" cy="621141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63F220A-0BC9-67A1-BBE8-40FEEB0766C6}"/>
              </a:ext>
            </a:extLst>
          </p:cNvPr>
          <p:cNvGrpSpPr/>
          <p:nvPr userDrawn="1"/>
        </p:nvGrpSpPr>
        <p:grpSpPr>
          <a:xfrm>
            <a:off x="4423320" y="5057166"/>
            <a:ext cx="689776" cy="689479"/>
            <a:chOff x="5462989" y="4804047"/>
            <a:chExt cx="689776" cy="689479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C83FF95-CA87-2B4F-2C0D-3304A37B1DBF}"/>
                </a:ext>
              </a:extLst>
            </p:cNvPr>
            <p:cNvSpPr/>
            <p:nvPr/>
          </p:nvSpPr>
          <p:spPr>
            <a:xfrm>
              <a:off x="5462989" y="4804047"/>
              <a:ext cx="689776" cy="6894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9" name="Graphic 28" descr="Checkmark">
              <a:extLst>
                <a:ext uri="{FF2B5EF4-FFF2-40B4-BE49-F238E27FC236}">
                  <a16:creationId xmlns:a16="http://schemas.microsoft.com/office/drawing/2014/main" id="{77933BB7-4CD8-830D-8EF9-638A3F774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540501" y="4876906"/>
              <a:ext cx="500737" cy="500737"/>
            </a:xfrm>
            <a:prstGeom prst="rect">
              <a:avLst/>
            </a:prstGeom>
          </p:spPr>
        </p:pic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CD522909-11CC-B04F-95ED-8297602E95AA}"/>
              </a:ext>
            </a:extLst>
          </p:cNvPr>
          <p:cNvSpPr>
            <a:spLocks/>
          </p:cNvSpPr>
          <p:nvPr userDrawn="1"/>
        </p:nvSpPr>
        <p:spPr>
          <a:xfrm>
            <a:off x="5148278" y="604104"/>
            <a:ext cx="6510322" cy="374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000" b="1" dirty="0">
                <a:solidFill>
                  <a:schemeClr val="tx1"/>
                </a:solidFill>
              </a:rPr>
              <a:t>What do we want to inform about?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549BDA6-AEAF-6CC0-427D-0DD3A6F7A97C}"/>
              </a:ext>
            </a:extLst>
          </p:cNvPr>
          <p:cNvSpPr/>
          <p:nvPr userDrawn="1"/>
        </p:nvSpPr>
        <p:spPr>
          <a:xfrm>
            <a:off x="4423320" y="1108959"/>
            <a:ext cx="689776" cy="68947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Graphic 31" descr="Megaphone">
            <a:extLst>
              <a:ext uri="{FF2B5EF4-FFF2-40B4-BE49-F238E27FC236}">
                <a16:creationId xmlns:a16="http://schemas.microsoft.com/office/drawing/2014/main" id="{93AC8EE3-08D1-D144-6281-E0E370E96FA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58502" y="1106805"/>
            <a:ext cx="602075" cy="602075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B8586A7-B45C-A7DA-E192-454D3512C520}"/>
              </a:ext>
            </a:extLst>
          </p:cNvPr>
          <p:cNvCxnSpPr>
            <a:cxnSpLocks/>
          </p:cNvCxnSpPr>
          <p:nvPr userDrawn="1"/>
        </p:nvCxnSpPr>
        <p:spPr>
          <a:xfrm flipH="1">
            <a:off x="4423320" y="2436709"/>
            <a:ext cx="580274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A4CB4F5-FCAC-A9C5-2565-6A9C56A8D15A}"/>
              </a:ext>
            </a:extLst>
          </p:cNvPr>
          <p:cNvCxnSpPr>
            <a:cxnSpLocks/>
          </p:cNvCxnSpPr>
          <p:nvPr userDrawn="1"/>
        </p:nvCxnSpPr>
        <p:spPr>
          <a:xfrm flipH="1">
            <a:off x="4423320" y="4418894"/>
            <a:ext cx="580274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DF50911-C999-BF77-E829-3812D0032B92}"/>
              </a:ext>
            </a:extLst>
          </p:cNvPr>
          <p:cNvSpPr txBox="1"/>
          <p:nvPr userDrawn="1"/>
        </p:nvSpPr>
        <p:spPr>
          <a:xfrm>
            <a:off x="476177" y="2771213"/>
            <a:ext cx="36012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FOCUS OF TODAY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BC2858E-148D-218B-5617-6ED5FD352254}"/>
              </a:ext>
            </a:extLst>
          </p:cNvPr>
          <p:cNvSpPr/>
          <p:nvPr userDrawn="1"/>
        </p:nvSpPr>
        <p:spPr>
          <a:xfrm>
            <a:off x="5233356" y="2588333"/>
            <a:ext cx="6425244" cy="372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000" b="1" dirty="0">
                <a:solidFill>
                  <a:schemeClr val="tx1"/>
                </a:solidFill>
              </a:rPr>
              <a:t>What do we need to discuss?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9E98866-8289-300E-662F-88F252D7C5C2}"/>
              </a:ext>
            </a:extLst>
          </p:cNvPr>
          <p:cNvSpPr/>
          <p:nvPr userDrawn="1"/>
        </p:nvSpPr>
        <p:spPr>
          <a:xfrm>
            <a:off x="5233356" y="4578401"/>
            <a:ext cx="6425244" cy="3721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000" b="1" dirty="0">
                <a:solidFill>
                  <a:schemeClr val="tx1"/>
                </a:solidFill>
              </a:rPr>
              <a:t>What do we need to decide?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851129F4-A311-033C-4E2E-D9197B70CDB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2442CAE1-4C03-4CE9-8FE5-E6BA0EC5AED3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8AC9C985-5E6C-3F79-CEC3-61031E69C0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33356" y="978750"/>
            <a:ext cx="6577012" cy="1383450"/>
          </a:xfrm>
        </p:spPr>
        <p:txBody>
          <a:bodyPr/>
          <a:lstStyle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36DFDB1E-52D5-F885-4E89-60D09A71D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33356" y="2938888"/>
            <a:ext cx="6577012" cy="1374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68125BE6-78E3-7D54-6FA9-BD50EE5E04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33356" y="4972658"/>
            <a:ext cx="6577012" cy="1374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59430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1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ankets on a railing&#10;&#10;Description automatically generated">
            <a:extLst>
              <a:ext uri="{FF2B5EF4-FFF2-40B4-BE49-F238E27FC236}">
                <a16:creationId xmlns:a16="http://schemas.microsoft.com/office/drawing/2014/main" id="{C2C08DFC-60F2-2086-C742-74686BA6AC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0375" cy="685800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09C23EFB-6EB0-4E15-AD6B-A57EDBF356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biLevel thresh="50000"/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130" y="979170"/>
            <a:ext cx="3843738" cy="4899660"/>
          </a:xfrm>
          <a:prstGeom prst="rect">
            <a:avLst/>
          </a:prstGeom>
          <a:noFill/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D22FDDF0-36F7-405F-96E9-C43F53162F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29425EAC-F417-4243-8CBE-7815E902BD3D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A40699-E544-0D02-23FE-CE2422BDE6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61" y="6340131"/>
            <a:ext cx="598951" cy="2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03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2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blue mugs on a table&#10;&#10;Description automatically generated">
            <a:extLst>
              <a:ext uri="{FF2B5EF4-FFF2-40B4-BE49-F238E27FC236}">
                <a16:creationId xmlns:a16="http://schemas.microsoft.com/office/drawing/2014/main" id="{0F30DF5E-9176-D76A-238D-CD48DB4A8C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65951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4D972EE0-25DB-4281-8AC1-AEBA0ECAC5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biLevel thresh="50000"/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131" y="990624"/>
            <a:ext cx="3843738" cy="4899660"/>
          </a:xfrm>
          <a:prstGeom prst="rect">
            <a:avLst/>
          </a:prstGeom>
          <a:noFill/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03DBEC05-C234-4BBA-A41F-ECD24F707E9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9BE73129-3E9A-4A8E-882E-6E877818BF7E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5C87448-3A06-481E-97AF-30704C473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6214A8-FAEA-42E5-8A91-FBA66C67B9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41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3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edroom with a bed and a chair&#10;&#10;Description automatically generated">
            <a:extLst>
              <a:ext uri="{FF2B5EF4-FFF2-40B4-BE49-F238E27FC236}">
                <a16:creationId xmlns:a16="http://schemas.microsoft.com/office/drawing/2014/main" id="{7E846467-C510-1BD4-43FC-4108060A25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1999" cy="6865951"/>
          </a:xfrm>
          <a:prstGeom prst="rect">
            <a:avLst/>
          </a:prstGeom>
        </p:spPr>
      </p:pic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697B5348-C605-4EFA-B523-BBCDE4CB3448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346DA52-55BA-4AAE-A668-532E7661B0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biLevel thresh="50000"/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131" y="990624"/>
            <a:ext cx="3843738" cy="4899660"/>
          </a:xfrm>
          <a:prstGeom prst="rect">
            <a:avLst/>
          </a:prstGeom>
          <a:noFill/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E840DA5F-338C-4634-ACA2-8594FE519B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56565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28049AFA-1081-4E29-B4DD-504325A71225}"/>
              </a:ext>
            </a:extLst>
          </p:cNvPr>
          <p:cNvSpPr txBox="1">
            <a:spLocks/>
          </p:cNvSpPr>
          <p:nvPr userDrawn="1"/>
        </p:nvSpPr>
        <p:spPr>
          <a:xfrm>
            <a:off x="0" y="6777038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9FD75E-5580-224D-8FF2-AF520476B37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27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4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ed with blue comforter and pillows&#10;&#10;Description automatically generated">
            <a:extLst>
              <a:ext uri="{FF2B5EF4-FFF2-40B4-BE49-F238E27FC236}">
                <a16:creationId xmlns:a16="http://schemas.microsoft.com/office/drawing/2014/main" id="{8587B6EE-D080-3A10-E2FC-F465C11D3C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2"/>
          <a:stretch/>
        </p:blipFill>
        <p:spPr>
          <a:xfrm>
            <a:off x="0" y="0"/>
            <a:ext cx="12203204" cy="6865951"/>
          </a:xfrm>
          <a:prstGeom prst="rect">
            <a:avLst/>
          </a:prstGeom>
        </p:spPr>
      </p:pic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697B5348-C605-4EFA-B523-BBCDE4CB3448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346DA52-55BA-4AAE-A668-532E7661B0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biLevel thresh="50000"/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131" y="990624"/>
            <a:ext cx="3843738" cy="4899660"/>
          </a:xfrm>
          <a:prstGeom prst="rect">
            <a:avLst/>
          </a:prstGeom>
          <a:noFill/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E840DA5F-338C-4634-ACA2-8594FE519B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56565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28049AFA-1081-4E29-B4DD-504325A71225}"/>
              </a:ext>
            </a:extLst>
          </p:cNvPr>
          <p:cNvSpPr txBox="1">
            <a:spLocks/>
          </p:cNvSpPr>
          <p:nvPr userDrawn="1"/>
        </p:nvSpPr>
        <p:spPr>
          <a:xfrm>
            <a:off x="0" y="6777038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3ABC1C-7B00-EF01-2237-7E6BCCACF4F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78E2A2-3A9A-B7D6-A459-FA66B6F1C3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61" y="6340131"/>
            <a:ext cx="598951" cy="2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256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5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cups stacked on each other&#10;&#10;Description automatically generated">
            <a:extLst>
              <a:ext uri="{FF2B5EF4-FFF2-40B4-BE49-F238E27FC236}">
                <a16:creationId xmlns:a16="http://schemas.microsoft.com/office/drawing/2014/main" id="{B7E2C586-1312-0A1F-FE7F-D3750D73B7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65951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F346DA52-55BA-4AAE-A668-532E7661B0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biLevel thresh="50000"/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131" y="990624"/>
            <a:ext cx="3843738" cy="4899660"/>
          </a:xfrm>
          <a:prstGeom prst="rect">
            <a:avLst/>
          </a:prstGeom>
          <a:noFill/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E840DA5F-338C-4634-ACA2-8594FE519B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43EDC4C9-3863-4C0D-91D4-85391318B252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F6B6FD-580F-EF78-B3B1-B629C80ABD8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69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581CBBE-6BA1-4A2E-B2C2-E2374CE34291}"/>
              </a:ext>
            </a:extLst>
          </p:cNvPr>
          <p:cNvSpPr txBox="1">
            <a:spLocks/>
          </p:cNvSpPr>
          <p:nvPr userDrawn="1"/>
        </p:nvSpPr>
        <p:spPr>
          <a:xfrm>
            <a:off x="11063162" y="6349027"/>
            <a:ext cx="53975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da-DK"/>
            </a:defPPr>
            <a:lvl1pPr marL="0" algn="r" defTabSz="914400" rtl="0" eaLnBrk="1" latinLnBrk="0" hangingPunct="1">
              <a:defRPr sz="800" b="0" i="0" kern="120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D004A2-5536-0C42-B66B-9F3A06C21F3A}" type="slidenum">
              <a:rPr lang="en-DK" smtClean="0">
                <a:solidFill>
                  <a:schemeClr val="tx2"/>
                </a:solidFill>
              </a:rPr>
              <a:pPr/>
              <a:t>‹#›</a:t>
            </a:fld>
            <a:endParaRPr lang="en-DK" dirty="0">
              <a:solidFill>
                <a:schemeClr val="tx2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C87EDB7-DFE8-4A96-AF21-3D9CB39EC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49" y="371476"/>
            <a:ext cx="1090612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368E6D1-4CBE-4A9B-B825-A26F9010A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0549" y="1697039"/>
            <a:ext cx="10515600" cy="4802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DK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F3743D-C102-4E51-AFD3-45F80DA8E540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61106AC-B32D-4ED2-90D5-0EEDD7E71EF7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56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0" r:id="rId2"/>
    <p:sldLayoutId id="2147483663" r:id="rId3"/>
    <p:sldLayoutId id="2147483736" r:id="rId4"/>
    <p:sldLayoutId id="2147483668" r:id="rId5"/>
    <p:sldLayoutId id="2147483722" r:id="rId6"/>
    <p:sldLayoutId id="2147483728" r:id="rId7"/>
    <p:sldLayoutId id="2147483734" r:id="rId8"/>
    <p:sldLayoutId id="2147483688" r:id="rId9"/>
    <p:sldLayoutId id="2147483689" r:id="rId10"/>
    <p:sldLayoutId id="2147483724" r:id="rId11"/>
    <p:sldLayoutId id="2147483693" r:id="rId12"/>
    <p:sldLayoutId id="2147483735" r:id="rId13"/>
    <p:sldLayoutId id="2147483719" r:id="rId14"/>
    <p:sldLayoutId id="2147483686" r:id="rId15"/>
    <p:sldLayoutId id="2147483720" r:id="rId16"/>
    <p:sldLayoutId id="2147483717" r:id="rId17"/>
    <p:sldLayoutId id="2147483733" r:id="rId18"/>
    <p:sldLayoutId id="2147483672" r:id="rId19"/>
    <p:sldLayoutId id="2147483673" r:id="rId20"/>
    <p:sldLayoutId id="2147483674" r:id="rId21"/>
    <p:sldLayoutId id="2147483675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565655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65655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65655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6565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65655"/>
        </a:buClr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tertitel 7">
            <a:extLst>
              <a:ext uri="{FF2B5EF4-FFF2-40B4-BE49-F238E27FC236}">
                <a16:creationId xmlns:a16="http://schemas.microsoft.com/office/drawing/2014/main" id="{824EBBDC-1191-0217-A845-C0E68ED482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16928E8-F781-3E36-379D-5F169ED0C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add your own text and photo – </a:t>
            </a:r>
            <a:br>
              <a:rPr lang="en-GB" dirty="0"/>
            </a:br>
            <a:r>
              <a:rPr lang="en-GB" u="sng" dirty="0"/>
              <a:t>A3 poster</a:t>
            </a:r>
          </a:p>
        </p:txBody>
      </p:sp>
    </p:spTree>
    <p:extLst>
      <p:ext uri="{BB962C8B-B14F-4D97-AF65-F5344CB8AC3E}">
        <p14:creationId xmlns:p14="http://schemas.microsoft.com/office/powerpoint/2010/main" val="326866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D4DDA-53BE-D0D6-8705-79BD7AC97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 White / BLUE bar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32F66-BC91-ECB0-7DE4-FB8D5B1B8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8346"/>
            <a:ext cx="4757257" cy="4834231"/>
          </a:xfrm>
        </p:spPr>
        <p:txBody>
          <a:bodyPr/>
          <a:lstStyle/>
          <a:p>
            <a:r>
              <a:rPr lang="en-US" dirty="0"/>
              <a:t>We have created 4 different bars in the template</a:t>
            </a:r>
          </a:p>
          <a:p>
            <a:pPr lvl="1"/>
            <a:r>
              <a:rPr lang="en-US" dirty="0"/>
              <a:t>1 white going to the left</a:t>
            </a:r>
          </a:p>
          <a:p>
            <a:pPr lvl="1"/>
            <a:r>
              <a:rPr lang="en-US" dirty="0"/>
              <a:t>1 white going to the right</a:t>
            </a:r>
          </a:p>
          <a:p>
            <a:pPr lvl="1"/>
            <a:r>
              <a:rPr lang="en-US" dirty="0"/>
              <a:t>1 Blue going to the left</a:t>
            </a:r>
          </a:p>
          <a:p>
            <a:pPr lvl="1"/>
            <a:r>
              <a:rPr lang="en-US" dirty="0"/>
              <a:t>1 Blue going to the right</a:t>
            </a:r>
          </a:p>
          <a:p>
            <a:r>
              <a:rPr lang="en-US" dirty="0"/>
              <a:t>Use the one fits to the position you want highlight by moving them from the current bricks to the one you want.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623868-2349-61EF-6FBF-C49007FDF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904" y="1428346"/>
            <a:ext cx="6266060" cy="345464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950A833-8094-9F49-9893-A15EDF5F52B3}"/>
              </a:ext>
            </a:extLst>
          </p:cNvPr>
          <p:cNvSpPr/>
          <p:nvPr/>
        </p:nvSpPr>
        <p:spPr>
          <a:xfrm>
            <a:off x="8381938" y="2218632"/>
            <a:ext cx="1902965" cy="571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5BC4AA-3564-F29C-78AA-105699B22446}"/>
              </a:ext>
            </a:extLst>
          </p:cNvPr>
          <p:cNvSpPr/>
          <p:nvPr/>
        </p:nvSpPr>
        <p:spPr>
          <a:xfrm>
            <a:off x="7710819" y="3346527"/>
            <a:ext cx="1902965" cy="4934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64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D2185-3E29-F55E-0263-2CC01A9DB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not highlighted position transparent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3A6CB-442D-BCA2-E248-40AABD812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28346"/>
            <a:ext cx="5705213" cy="4834231"/>
          </a:xfrm>
        </p:spPr>
        <p:txBody>
          <a:bodyPr/>
          <a:lstStyle/>
          <a:p>
            <a:r>
              <a:rPr lang="en-US" dirty="0"/>
              <a:t>Mark the brick you want to make transparent. </a:t>
            </a:r>
          </a:p>
          <a:p>
            <a:r>
              <a:rPr lang="en-US" dirty="0"/>
              <a:t>Right click on it </a:t>
            </a:r>
          </a:p>
          <a:p>
            <a:r>
              <a:rPr lang="en-US" dirty="0"/>
              <a:t>Select “Format picture” (step 1)</a:t>
            </a:r>
          </a:p>
          <a:p>
            <a:r>
              <a:rPr lang="en-US" dirty="0"/>
              <a:t>Click on the last icon to the far right.(step 2)</a:t>
            </a:r>
          </a:p>
          <a:p>
            <a:r>
              <a:rPr lang="en-US" dirty="0"/>
              <a:t>Make the transparency 100% (step 2)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667E78A-1C9E-2B6D-F22E-2B74A5B1A03B}"/>
              </a:ext>
            </a:extLst>
          </p:cNvPr>
          <p:cNvGrpSpPr/>
          <p:nvPr/>
        </p:nvGrpSpPr>
        <p:grpSpPr>
          <a:xfrm>
            <a:off x="6475733" y="2098029"/>
            <a:ext cx="2831560" cy="3950433"/>
            <a:chOff x="7386161" y="1322623"/>
            <a:chExt cx="3274076" cy="456780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F1A14D9-C201-99E9-9E0E-A53FBAF12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86161" y="1322623"/>
              <a:ext cx="3274076" cy="4567806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EB5A775-A461-84B5-C59A-F33594191C4B}"/>
                </a:ext>
              </a:extLst>
            </p:cNvPr>
            <p:cNvSpPr/>
            <p:nvPr/>
          </p:nvSpPr>
          <p:spPr>
            <a:xfrm>
              <a:off x="8615494" y="4748169"/>
              <a:ext cx="1644242" cy="18455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93AC623-83F9-5E42-8261-64C9291747D4}"/>
              </a:ext>
            </a:extLst>
          </p:cNvPr>
          <p:cNvGrpSpPr/>
          <p:nvPr/>
        </p:nvGrpSpPr>
        <p:grpSpPr>
          <a:xfrm>
            <a:off x="9503646" y="2494018"/>
            <a:ext cx="2418192" cy="3514206"/>
            <a:chOff x="8740247" y="1631659"/>
            <a:chExt cx="2418192" cy="351420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EB018EE-8A79-53D8-0660-D0C64561DEA9}"/>
                </a:ext>
              </a:extLst>
            </p:cNvPr>
            <p:cNvGrpSpPr/>
            <p:nvPr/>
          </p:nvGrpSpPr>
          <p:grpSpPr>
            <a:xfrm>
              <a:off x="8740247" y="1631659"/>
              <a:ext cx="2418192" cy="3514206"/>
              <a:chOff x="4771840" y="1504681"/>
              <a:chExt cx="2648320" cy="3848637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F6549AF-8236-9A79-98FA-A2B44BF581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71840" y="1504681"/>
                <a:ext cx="2648320" cy="3848637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141A959-6008-2486-DB1B-0EFB74086524}"/>
                  </a:ext>
                </a:extLst>
              </p:cNvPr>
              <p:cNvSpPr/>
              <p:nvPr/>
            </p:nvSpPr>
            <p:spPr>
              <a:xfrm>
                <a:off x="4899170" y="3514246"/>
                <a:ext cx="2214694" cy="311133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B614894-0562-FFB3-1A50-C23FD5A9A77F}"/>
                </a:ext>
              </a:extLst>
            </p:cNvPr>
            <p:cNvSpPr/>
            <p:nvPr/>
          </p:nvSpPr>
          <p:spPr>
            <a:xfrm>
              <a:off x="9932565" y="1996580"/>
              <a:ext cx="327171" cy="36072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CE89512-78A8-1C4E-AFD3-E41118A4B10E}"/>
              </a:ext>
            </a:extLst>
          </p:cNvPr>
          <p:cNvSpPr txBox="1"/>
          <p:nvPr/>
        </p:nvSpPr>
        <p:spPr>
          <a:xfrm>
            <a:off x="6136023" y="1767685"/>
            <a:ext cx="3578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Step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275E31-81ED-4B47-75B2-C01864AD11AC}"/>
              </a:ext>
            </a:extLst>
          </p:cNvPr>
          <p:cNvSpPr txBox="1"/>
          <p:nvPr/>
        </p:nvSpPr>
        <p:spPr>
          <a:xfrm>
            <a:off x="8960922" y="2221263"/>
            <a:ext cx="3578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Step 2</a:t>
            </a:r>
          </a:p>
        </p:txBody>
      </p:sp>
    </p:spTree>
    <p:extLst>
      <p:ext uri="{BB962C8B-B14F-4D97-AF65-F5344CB8AC3E}">
        <p14:creationId xmlns:p14="http://schemas.microsoft.com/office/powerpoint/2010/main" val="2934005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39823-86F5-15CA-EA62-FCA618F09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SAVE a PDF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2185E-F654-77A3-F642-B73F8235B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8346"/>
            <a:ext cx="4648200" cy="4834231"/>
          </a:xfrm>
        </p:spPr>
        <p:txBody>
          <a:bodyPr>
            <a:normAutofit/>
          </a:bodyPr>
          <a:lstStyle/>
          <a:p>
            <a:r>
              <a:rPr lang="en-US" sz="1600" dirty="0"/>
              <a:t>Now the template is ready. </a:t>
            </a:r>
          </a:p>
          <a:p>
            <a:r>
              <a:rPr lang="en-US" sz="1600" dirty="0"/>
              <a:t>Then save it as a PDF.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2BEFF1-C605-8BF7-DDC1-860D674C2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015" y="595423"/>
            <a:ext cx="6432146" cy="529022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A3F7B7F-9BA9-D865-032B-7F1D04BD282B}"/>
              </a:ext>
            </a:extLst>
          </p:cNvPr>
          <p:cNvSpPr/>
          <p:nvPr/>
        </p:nvSpPr>
        <p:spPr>
          <a:xfrm>
            <a:off x="6315928" y="3690622"/>
            <a:ext cx="2169268" cy="155643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10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416640-9AF5-3233-D02B-020137F0F1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DA64C-1955-3DDC-DDCD-2FE45CFE98E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6FFCEE-A120-16A5-C14D-063AAAEF7F6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Templates</a:t>
            </a:r>
          </a:p>
          <a:p>
            <a:r>
              <a:rPr lang="en-US" dirty="0"/>
              <a:t>How to change </a:t>
            </a:r>
            <a:r>
              <a:rPr lang="en-US" u="sng" dirty="0"/>
              <a:t>TEXT</a:t>
            </a:r>
          </a:p>
          <a:p>
            <a:r>
              <a:rPr lang="en-US" dirty="0"/>
              <a:t>Requirements for your photo </a:t>
            </a:r>
          </a:p>
          <a:p>
            <a:r>
              <a:rPr lang="en-US" dirty="0"/>
              <a:t>How to change </a:t>
            </a:r>
            <a:r>
              <a:rPr lang="en-US" u="sng" dirty="0"/>
              <a:t>PHOTO</a:t>
            </a:r>
            <a:r>
              <a:rPr lang="en-US" dirty="0"/>
              <a:t> </a:t>
            </a:r>
          </a:p>
          <a:p>
            <a:r>
              <a:rPr lang="en-US" dirty="0"/>
              <a:t>Move photo to another position</a:t>
            </a:r>
          </a:p>
          <a:p>
            <a:r>
              <a:rPr lang="en-US" dirty="0"/>
              <a:t>Move White / BLUE bar  </a:t>
            </a:r>
          </a:p>
          <a:p>
            <a:r>
              <a:rPr lang="en-US" dirty="0"/>
              <a:t>Make not highlighted position transparent</a:t>
            </a:r>
          </a:p>
          <a:p>
            <a:r>
              <a:rPr lang="en-US"/>
              <a:t>Save element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42826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82B13-A6E0-F1D4-CFE0-2FF4E674C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Templates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5AF9B-1877-D745-400B-E52A53BAC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8346"/>
            <a:ext cx="5496697" cy="4834231"/>
          </a:xfrm>
        </p:spPr>
        <p:txBody>
          <a:bodyPr>
            <a:normAutofit/>
          </a:bodyPr>
          <a:lstStyle/>
          <a:p>
            <a:r>
              <a:rPr lang="en-GB" sz="1600" dirty="0"/>
              <a:t>There is one template </a:t>
            </a:r>
            <a:r>
              <a:rPr lang="en-GB" sz="1600" dirty="0">
                <a:sym typeface="Wingdings" panose="05000000000000000000" pitchFamily="2" charset="2"/>
              </a:rPr>
              <a:t></a:t>
            </a:r>
          </a:p>
          <a:p>
            <a:r>
              <a:rPr lang="en-GB" sz="1600" dirty="0">
                <a:solidFill>
                  <a:schemeClr val="tx1"/>
                </a:solidFill>
                <a:sym typeface="Wingdings" panose="05000000000000000000" pitchFamily="2" charset="2"/>
              </a:rPr>
              <a:t>It is created in PPT</a:t>
            </a:r>
          </a:p>
          <a:p>
            <a:r>
              <a:rPr lang="en-GB" sz="1600" dirty="0">
                <a:solidFill>
                  <a:schemeClr val="tx1"/>
                </a:solidFill>
                <a:sym typeface="Wingdings" panose="05000000000000000000" pitchFamily="2" charset="2"/>
              </a:rPr>
              <a:t>Format A3 for self print. </a:t>
            </a:r>
          </a:p>
          <a:p>
            <a:r>
              <a:rPr lang="en-GB" sz="1600" dirty="0">
                <a:solidFill>
                  <a:schemeClr val="tx1"/>
                </a:solidFill>
                <a:sym typeface="Wingdings" panose="05000000000000000000" pitchFamily="2" charset="2"/>
              </a:rPr>
              <a:t>In the PPT you will find: </a:t>
            </a:r>
          </a:p>
          <a:p>
            <a:pPr lvl="1"/>
            <a:r>
              <a:rPr lang="en-GB" sz="1400" dirty="0">
                <a:solidFill>
                  <a:schemeClr val="tx1"/>
                </a:solidFill>
                <a:sym typeface="Wingdings" panose="05000000000000000000" pitchFamily="2" charset="2"/>
              </a:rPr>
              <a:t>Slide 1 template </a:t>
            </a:r>
          </a:p>
          <a:p>
            <a:pPr lvl="1"/>
            <a:r>
              <a:rPr lang="en-GB" sz="1400" dirty="0">
                <a:solidFill>
                  <a:schemeClr val="tx1"/>
                </a:solidFill>
                <a:sym typeface="Wingdings" panose="05000000000000000000" pitchFamily="2" charset="2"/>
              </a:rPr>
              <a:t>Slide 2 example on how a poster could look like. 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C23EC1-CCFC-5786-3187-8E6B7C132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7232" y="456785"/>
            <a:ext cx="4220164" cy="594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65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5B642-D125-A80B-2EC1-5AFFE4988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change </a:t>
            </a:r>
            <a:r>
              <a:rPr lang="en-US" u="sng" dirty="0"/>
              <a:t>TEXT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856DD-7BFD-BE77-9081-620D7C9A9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All text is editable, so change the text by clicking on the text fields </a:t>
            </a:r>
          </a:p>
          <a:p>
            <a:r>
              <a:rPr lang="en-US" sz="1600" dirty="0"/>
              <a:t>If you need more space for your local text: </a:t>
            </a:r>
          </a:p>
          <a:p>
            <a:pPr lvl="1"/>
            <a:r>
              <a:rPr lang="en-US" sz="1400" dirty="0"/>
              <a:t>You are allowed to decrease the font size or make the text fields bigger, in the situations where it is possible.</a:t>
            </a:r>
            <a:r>
              <a:rPr lang="en-US" dirty="0"/>
              <a:t> </a:t>
            </a:r>
          </a:p>
          <a:p>
            <a:pPr lvl="2"/>
            <a:r>
              <a:rPr lang="en-US" sz="1200" u="sng" dirty="0"/>
              <a:t>Please be aware the text need to be quite big to ensure readability on mobile view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55905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1DF27-9DA9-ADE4-3B4A-C147053BC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for your photo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334B5-07EA-9B04-3C9D-330B590A4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Always take a photo with the person in the middle of the frame</a:t>
            </a:r>
          </a:p>
          <a:p>
            <a:r>
              <a:rPr lang="en-US" sz="1600" dirty="0"/>
              <a:t>Always use a calm background – preferable a white one. </a:t>
            </a:r>
          </a:p>
          <a:p>
            <a:r>
              <a:rPr lang="en-US" sz="1600" dirty="0"/>
              <a:t>The picture should be sharp and in good quality</a:t>
            </a:r>
          </a:p>
          <a:p>
            <a:r>
              <a:rPr lang="en-US" sz="1600" dirty="0">
                <a:solidFill>
                  <a:srgbClr val="FF0000"/>
                </a:solidFill>
              </a:rPr>
              <a:t>Requirements on how the person should appear(Smile, no closed eyes, calm body language)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FF0000"/>
                </a:solidFill>
              </a:rPr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911850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4D0B3-CC1F-AF71-7E0B-20B60D4C1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change </a:t>
            </a:r>
            <a:r>
              <a:rPr lang="en-US" u="sng" dirty="0"/>
              <a:t>PHOTO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A9A25-FFE3-AC7E-58BB-C665C5B23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8347"/>
            <a:ext cx="10515600" cy="6315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In the PowerPoint there is a Template on </a:t>
            </a:r>
            <a:r>
              <a:rPr lang="en-US" sz="1600" b="1" dirty="0"/>
              <a:t>slide 3 – use that to create your own poster.</a:t>
            </a:r>
            <a:r>
              <a:rPr lang="en-US" sz="1600" dirty="0"/>
              <a:t> </a:t>
            </a:r>
          </a:p>
          <a:p>
            <a:pPr marL="342900" indent="-342900">
              <a:buAutoNum type="arabicParenR"/>
            </a:pPr>
            <a:r>
              <a:rPr lang="en-US" sz="1600" dirty="0"/>
              <a:t>Click on the “picture placeholder” and add your photos </a:t>
            </a:r>
          </a:p>
          <a:p>
            <a:pPr marL="342900" indent="-342900">
              <a:buAutoNum type="arabicParenR"/>
            </a:pPr>
            <a:r>
              <a:rPr lang="en-US" sz="1600" dirty="0"/>
              <a:t>Click on the button “Send backward” until the photo is behind the text, but still in front of the bar from the brick.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752F6E-1D3A-68CC-F2F1-B4F1E4C8C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369" y="2791193"/>
            <a:ext cx="4036573" cy="34042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786DF7-281C-9984-04ED-D7476DA0B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126" y="2791193"/>
            <a:ext cx="5915172" cy="340426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7219391-0BCA-6662-EE38-257FFF69AE36}"/>
              </a:ext>
            </a:extLst>
          </p:cNvPr>
          <p:cNvSpPr/>
          <p:nvPr/>
        </p:nvSpPr>
        <p:spPr>
          <a:xfrm>
            <a:off x="10184234" y="2925660"/>
            <a:ext cx="343949" cy="5033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3AF112-6962-062E-5539-057B2911B762}"/>
              </a:ext>
            </a:extLst>
          </p:cNvPr>
          <p:cNvSpPr/>
          <p:nvPr/>
        </p:nvSpPr>
        <p:spPr>
          <a:xfrm>
            <a:off x="1788252" y="3765956"/>
            <a:ext cx="1139506" cy="10073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84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1A1828B-2C72-0114-5435-1A8206E4FC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89"/>
          <a:stretch/>
        </p:blipFill>
        <p:spPr>
          <a:xfrm>
            <a:off x="4437776" y="1974195"/>
            <a:ext cx="6031685" cy="42883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37F731-8443-CFF4-4E0B-14F672BE1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change </a:t>
            </a:r>
            <a:r>
              <a:rPr lang="en-US" u="sng" dirty="0"/>
              <a:t>PHOTO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D799F-4CB6-F1FA-BE4B-BE9A9FA5E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If the photo does not fit, click on the crop button and choose “crop” </a:t>
            </a:r>
          </a:p>
          <a:p>
            <a:endParaRPr lang="en-US" sz="1600" dirty="0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26D9A37E-EC0B-B7E4-0320-974E80F5A9A2}"/>
              </a:ext>
            </a:extLst>
          </p:cNvPr>
          <p:cNvSpPr/>
          <p:nvPr/>
        </p:nvSpPr>
        <p:spPr>
          <a:xfrm>
            <a:off x="9798341" y="2078893"/>
            <a:ext cx="557154" cy="568234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020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6F1045A-5D22-74B0-E2D9-2F0998A014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262577"/>
            <a:ext cx="943583" cy="459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712DA-17E7-66B6-E84D-344F9CF10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Then you will get the opportunity to move the photo in the picture placeholder(step1)</a:t>
            </a:r>
          </a:p>
          <a:p>
            <a:r>
              <a:rPr lang="en-US" sz="1600" dirty="0"/>
              <a:t>Move the photo so it fits into the picture placeholder(step 2)</a:t>
            </a:r>
          </a:p>
          <a:p>
            <a:r>
              <a:rPr lang="en-US" sz="1600" dirty="0"/>
              <a:t>When your photo is placed like you want, click anywhere outside of the photo (step 3)  </a:t>
            </a:r>
          </a:p>
          <a:p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058A-221D-BB5E-1BCA-0B1C8E776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change </a:t>
            </a:r>
            <a:r>
              <a:rPr lang="en-US" u="sng" dirty="0"/>
              <a:t>PHOTO</a:t>
            </a:r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52BAC1-54AD-AAEB-17E9-E056D5B09A71}"/>
              </a:ext>
            </a:extLst>
          </p:cNvPr>
          <p:cNvSpPr txBox="1"/>
          <p:nvPr/>
        </p:nvSpPr>
        <p:spPr>
          <a:xfrm>
            <a:off x="451865" y="2715921"/>
            <a:ext cx="3578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Step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047125-5738-19CA-1B41-D75FBA9EAD2E}"/>
              </a:ext>
            </a:extLst>
          </p:cNvPr>
          <p:cNvSpPr txBox="1"/>
          <p:nvPr/>
        </p:nvSpPr>
        <p:spPr>
          <a:xfrm>
            <a:off x="4413678" y="2686736"/>
            <a:ext cx="3578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Step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9552E7-6925-D274-4230-00919EB1E2EE}"/>
              </a:ext>
            </a:extLst>
          </p:cNvPr>
          <p:cNvSpPr txBox="1"/>
          <p:nvPr/>
        </p:nvSpPr>
        <p:spPr>
          <a:xfrm>
            <a:off x="8441516" y="2687260"/>
            <a:ext cx="3578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Step 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F1C2CF-7051-AECA-F1F9-202DF9F19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028" y="3049377"/>
            <a:ext cx="2254333" cy="31875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818B20-1768-1B04-3DA2-340E35855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561" y="3076771"/>
            <a:ext cx="2368519" cy="31327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931734D-0E5E-A769-C48E-E26326E90A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501"/>
          <a:stretch/>
        </p:blipFill>
        <p:spPr>
          <a:xfrm>
            <a:off x="8823641" y="3049377"/>
            <a:ext cx="2916494" cy="314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45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384F2-1906-CD85-0C2D-6163EFF43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 photo to another position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87942-4362-A47A-3399-F5087B84E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only placed some random placeholders, so if you want to move the photo and text to another position, just move it after you have placed the photo.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724512"/>
      </p:ext>
    </p:extLst>
  </p:cSld>
  <p:clrMapOvr>
    <a:masterClrMapping/>
  </p:clrMapOvr>
</p:sld>
</file>

<file path=ppt/theme/theme1.xml><?xml version="1.0" encoding="utf-8"?>
<a:theme xmlns:a="http://schemas.openxmlformats.org/drawingml/2006/main" name="Title">
  <a:themeElements>
    <a:clrScheme name="JYSK template">
      <a:dk1>
        <a:srgbClr val="565655"/>
      </a:dk1>
      <a:lt1>
        <a:sysClr val="window" lastClr="FFFFFF"/>
      </a:lt1>
      <a:dk2>
        <a:srgbClr val="565655"/>
      </a:dk2>
      <a:lt2>
        <a:srgbClr val="D0CECE"/>
      </a:lt2>
      <a:accent1>
        <a:srgbClr val="143C8A"/>
      </a:accent1>
      <a:accent2>
        <a:srgbClr val="4BA4DF"/>
      </a:accent2>
      <a:accent3>
        <a:srgbClr val="9CC3E5"/>
      </a:accent3>
      <a:accent4>
        <a:srgbClr val="2E75B5"/>
      </a:accent4>
      <a:accent5>
        <a:srgbClr val="48A1FA"/>
      </a:accent5>
      <a:accent6>
        <a:srgbClr val="034A90"/>
      </a:accent6>
      <a:hlink>
        <a:srgbClr val="0563C1"/>
      </a:hlink>
      <a:folHlink>
        <a:srgbClr val="4BA4DF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759A371F-C51D-48DC-9211-D957880DBB02}" vid="{9A271E6C-7570-4684-967C-819D4EBD6DA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4F66457922CD439B4C537E3463C4CC" ma:contentTypeVersion="5" ma:contentTypeDescription="Create a new document." ma:contentTypeScope="" ma:versionID="4760a0376b059bdfba99544ec67582d1">
  <xsd:schema xmlns:xsd="http://www.w3.org/2001/XMLSchema" xmlns:xs="http://www.w3.org/2001/XMLSchema" xmlns:p="http://schemas.microsoft.com/office/2006/metadata/properties" xmlns:ns2="5cae242a-ff90-464e-a0a2-2418b7e71834" xmlns:ns3="33f7f070-486a-46d9-a80b-dc499a041972" targetNamespace="http://schemas.microsoft.com/office/2006/metadata/properties" ma:root="true" ma:fieldsID="3f817af287fb88a99d6f2e753392da38" ns2:_="" ns3:_="">
    <xsd:import namespace="5cae242a-ff90-464e-a0a2-2418b7e71834"/>
    <xsd:import namespace="33f7f070-486a-46d9-a80b-dc499a04197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ae242a-ff90-464e-a0a2-2418b7e7183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f7f070-486a-46d9-a80b-dc499a0419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F38B42-CDD1-4082-A655-67F71B94AE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ae242a-ff90-464e-a0a2-2418b7e71834"/>
    <ds:schemaRef ds:uri="33f7f070-486a-46d9-a80b-dc499a0419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F195D3-AA43-47D5-B789-72A185EB4E16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1e6c36b7-4ae1-4e82-a4c6-474e7851652c"/>
  </ds:schemaRefs>
</ds:datastoreItem>
</file>

<file path=customXml/itemProps3.xml><?xml version="1.0" encoding="utf-8"?>
<ds:datastoreItem xmlns:ds="http://schemas.openxmlformats.org/officeDocument/2006/customXml" ds:itemID="{B3961E08-7722-4D45-A65D-7F516A026F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JYSK indoor FY24 ppt</Template>
  <TotalTime>64</TotalTime>
  <Words>517</Words>
  <Application>Microsoft Office PowerPoint</Application>
  <PresentationFormat>Widescreen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Verdana</vt:lpstr>
      <vt:lpstr>Title</vt:lpstr>
      <vt:lpstr>How to add your own text and photo –  A3 poster</vt:lpstr>
      <vt:lpstr>PowerPoint Presentation</vt:lpstr>
      <vt:lpstr>Templates </vt:lpstr>
      <vt:lpstr>How to change TEXT </vt:lpstr>
      <vt:lpstr>Requirements for your photo </vt:lpstr>
      <vt:lpstr>How to change PHOTO </vt:lpstr>
      <vt:lpstr>How to change PHOTO </vt:lpstr>
      <vt:lpstr>How to change PHOTO </vt:lpstr>
      <vt:lpstr>Move photo to another position  </vt:lpstr>
      <vt:lpstr>Move White / BLUE bar </vt:lpstr>
      <vt:lpstr>Make not highlighted position transparent</vt:lpstr>
      <vt:lpstr>SAVE a PDF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add your own text and photo –  A3 poster</dc:title>
  <dc:creator>Thomas Greve Jespersen</dc:creator>
  <cp:lastModifiedBy>Thomas Greve Jespersen</cp:lastModifiedBy>
  <cp:revision>1</cp:revision>
  <dcterms:created xsi:type="dcterms:W3CDTF">2024-02-06T20:25:27Z</dcterms:created>
  <dcterms:modified xsi:type="dcterms:W3CDTF">2024-02-06T21:29:37Z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0x010100704F66457922CD439B4C537E3463C4CC</vt:lpwstr>
  </property>
</Properties>
</file>