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4C065-B189-4F40-9449-0F54C38C0DD1}" v="1" dt="2025-10-01T11:01:5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ja Kruse" userId="6d5f62c1-4add-41d9-8a61-54d2ff786b4f" providerId="ADAL" clId="{72E4C065-B189-4F40-9449-0F54C38C0DD1}"/>
    <pc:docChg chg="addSld modSld">
      <pc:chgData name="Nadja Kruse" userId="6d5f62c1-4add-41d9-8a61-54d2ff786b4f" providerId="ADAL" clId="{72E4C065-B189-4F40-9449-0F54C38C0DD1}" dt="2025-10-01T11:02:08.229" v="20" actId="20577"/>
      <pc:docMkLst>
        <pc:docMk/>
      </pc:docMkLst>
      <pc:sldChg chg="modSp mod">
        <pc:chgData name="Nadja Kruse" userId="6d5f62c1-4add-41d9-8a61-54d2ff786b4f" providerId="ADAL" clId="{72E4C065-B189-4F40-9449-0F54C38C0DD1}" dt="2025-10-01T11:02:08.229" v="20" actId="20577"/>
        <pc:sldMkLst>
          <pc:docMk/>
          <pc:sldMk cId="1546062539" sldId="256"/>
        </pc:sldMkLst>
        <pc:spChg chg="mod">
          <ac:chgData name="Nadja Kruse" userId="6d5f62c1-4add-41d9-8a61-54d2ff786b4f" providerId="ADAL" clId="{72E4C065-B189-4F40-9449-0F54C38C0DD1}" dt="2025-10-01T11:02:08.229" v="20" actId="20577"/>
          <ac:spMkLst>
            <pc:docMk/>
            <pc:sldMk cId="1546062539" sldId="256"/>
            <ac:spMk id="2" creationId="{3DEBC483-A9E2-9C72-F0AB-5F25454379B4}"/>
          </ac:spMkLst>
        </pc:spChg>
      </pc:sldChg>
      <pc:sldChg chg="add">
        <pc:chgData name="Nadja Kruse" userId="6d5f62c1-4add-41d9-8a61-54d2ff786b4f" providerId="ADAL" clId="{72E4C065-B189-4F40-9449-0F54C38C0DD1}" dt="2025-10-01T11:01:54.534" v="0"/>
        <pc:sldMkLst>
          <pc:docMk/>
          <pc:sldMk cId="882139849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178" y="-1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38" r:id="rId7"/>
    <p:sldLayoutId id="2147483739" r:id="rId8"/>
    <p:sldLayoutId id="2147483722" r:id="rId9"/>
    <p:sldLayoutId id="2147483742" r:id="rId10"/>
    <p:sldLayoutId id="2147483743" r:id="rId11"/>
    <p:sldLayoutId id="2147483688" r:id="rId12"/>
    <p:sldLayoutId id="2147483689" r:id="rId13"/>
    <p:sldLayoutId id="2147483724" r:id="rId14"/>
    <p:sldLayoutId id="2147483719" r:id="rId15"/>
    <p:sldLayoutId id="2147483720" r:id="rId16"/>
    <p:sldLayoutId id="2147483745" r:id="rId17"/>
    <p:sldLayoutId id="2147483717" r:id="rId18"/>
    <p:sldLayoutId id="2147483733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JYSK Staff Templates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add your own text and photo</a:t>
            </a:r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text are editable, just click on the text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2D350-D5B6-98AC-FEE6-743A32C1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69" y="1275908"/>
            <a:ext cx="3901231" cy="49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29D-39B2-9A3E-0177-738FA00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F186-C559-E5FD-2969-31C5E132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Right click on the current photo</a:t>
            </a:r>
          </a:p>
          <a:p>
            <a:pPr lvl="1"/>
            <a:r>
              <a:rPr lang="en-GB" dirty="0"/>
              <a:t>Select “</a:t>
            </a:r>
            <a:r>
              <a:rPr lang="en-GB" b="1" dirty="0"/>
              <a:t>Change picture”</a:t>
            </a:r>
          </a:p>
          <a:p>
            <a:pPr lvl="1"/>
            <a:r>
              <a:rPr lang="en-GB" dirty="0"/>
              <a:t>Select</a:t>
            </a:r>
            <a:r>
              <a:rPr lang="en-GB" b="1" dirty="0"/>
              <a:t> “This Device”</a:t>
            </a:r>
          </a:p>
          <a:p>
            <a:pPr lvl="1"/>
            <a:r>
              <a:rPr lang="en-GB" dirty="0"/>
              <a:t>Choose your own photo</a:t>
            </a:r>
          </a:p>
          <a:p>
            <a:pPr lvl="1"/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D2724-1F22-590E-4196-EFE9766F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113"/>
          <a:stretch/>
        </p:blipFill>
        <p:spPr>
          <a:xfrm>
            <a:off x="6277242" y="820517"/>
            <a:ext cx="5076558" cy="55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FD1-5A32-C509-B2A9-7FB2A666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E013-8D0E-7678-669F-D97B0F33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on “picture format”</a:t>
            </a:r>
          </a:p>
          <a:p>
            <a:r>
              <a:rPr lang="en-GB" dirty="0"/>
              <a:t>Click on “crop” </a:t>
            </a:r>
          </a:p>
          <a:p>
            <a:r>
              <a:rPr lang="en-GB" dirty="0"/>
              <a:t>Now you can adjust the photo </a:t>
            </a:r>
          </a:p>
          <a:p>
            <a:pPr marL="0" indent="0">
              <a:buNone/>
            </a:pPr>
            <a:r>
              <a:rPr lang="en-GB" dirty="0"/>
              <a:t>In the frame</a:t>
            </a:r>
          </a:p>
          <a:p>
            <a:r>
              <a:rPr lang="en-GB" dirty="0"/>
              <a:t>When you are happy with the crop, </a:t>
            </a:r>
          </a:p>
          <a:p>
            <a:pPr marL="0" indent="0">
              <a:buNone/>
            </a:pPr>
            <a:r>
              <a:rPr lang="en-GB" dirty="0"/>
              <a:t>Click anywhere outside of the photo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015B2F-BA3F-BE0D-CC2E-94DF943FBC4E}"/>
              </a:ext>
            </a:extLst>
          </p:cNvPr>
          <p:cNvGrpSpPr/>
          <p:nvPr/>
        </p:nvGrpSpPr>
        <p:grpSpPr>
          <a:xfrm>
            <a:off x="5895082" y="1083324"/>
            <a:ext cx="5724264" cy="4691352"/>
            <a:chOff x="4619386" y="481012"/>
            <a:chExt cx="7194113" cy="5895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4BE7C4-A5BA-F226-16D5-E5A35A52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386" y="481012"/>
              <a:ext cx="7194113" cy="58959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D3C866-EF51-C2CC-2764-C4E8105A3D3C}"/>
                </a:ext>
              </a:extLst>
            </p:cNvPr>
            <p:cNvSpPr/>
            <p:nvPr/>
          </p:nvSpPr>
          <p:spPr>
            <a:xfrm>
              <a:off x="5924550" y="692727"/>
              <a:ext cx="771814" cy="184728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677DA2-B9D0-D8C6-1176-EE65EEBE0F97}"/>
                </a:ext>
              </a:extLst>
            </p:cNvPr>
            <p:cNvSpPr/>
            <p:nvPr/>
          </p:nvSpPr>
          <p:spPr>
            <a:xfrm>
              <a:off x="11353799" y="877454"/>
              <a:ext cx="320965" cy="514339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61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598-F2AE-7DA8-BC1A-FCC8D963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3A9A-EAEF-034A-F549-CDFA8FD9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Now the template is ready. </a:t>
            </a:r>
          </a:p>
          <a:p>
            <a:r>
              <a:rPr lang="en-US" sz="2000" dirty="0"/>
              <a:t>Then save it as a JPEG </a:t>
            </a:r>
          </a:p>
          <a:p>
            <a:pPr marL="0" indent="0">
              <a:buNone/>
            </a:pPr>
            <a:r>
              <a:rPr lang="en-US" sz="2000" dirty="0"/>
              <a:t>to use it on </a:t>
            </a:r>
            <a:r>
              <a:rPr lang="en-US" sz="2000" dirty="0" err="1"/>
              <a:t>SoMe</a:t>
            </a:r>
            <a:r>
              <a:rPr lang="en-US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E6AA-58F5-CFE4-DFEF-9E465142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42" y="1773745"/>
            <a:ext cx="5643111" cy="464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79A87-5BD7-0F69-4FF6-19F9E8201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90" y="74324"/>
            <a:ext cx="4057010" cy="49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2FB2D78-52A6-7A63-B7E9-90FDB6518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If you need help, please contact your local HR. </a:t>
            </a:r>
          </a:p>
        </p:txBody>
      </p:sp>
    </p:spTree>
    <p:extLst>
      <p:ext uri="{BB962C8B-B14F-4D97-AF65-F5344CB8AC3E}">
        <p14:creationId xmlns:p14="http://schemas.microsoft.com/office/powerpoint/2010/main" val="8821398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81037b-e6b1-4b82-8d25-a452763cc8f9">
      <Terms xmlns="http://schemas.microsoft.com/office/infopath/2007/PartnerControls"/>
    </lcf76f155ced4ddcb4097134ff3c332f>
    <TaxCatchAll xmlns="c091fc99-0f10-4896-be90-eccbd97173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9C05EE10DB540A0A9760373EBE72A" ma:contentTypeVersion="16" ma:contentTypeDescription="Create a new document." ma:contentTypeScope="" ma:versionID="3bb788a2bfe53f727445a9579839e80e">
  <xsd:schema xmlns:xsd="http://www.w3.org/2001/XMLSchema" xmlns:xs="http://www.w3.org/2001/XMLSchema" xmlns:p="http://schemas.microsoft.com/office/2006/metadata/properties" xmlns:ns2="e081037b-e6b1-4b82-8d25-a452763cc8f9" xmlns:ns3="c091fc99-0f10-4896-be90-eccbd97173dc" targetNamespace="http://schemas.microsoft.com/office/2006/metadata/properties" ma:root="true" ma:fieldsID="d4581ef3052d98f78ab35d671234b7e6" ns2:_="" ns3:_="">
    <xsd:import namespace="e081037b-e6b1-4b82-8d25-a452763cc8f9"/>
    <xsd:import namespace="c091fc99-0f10-4896-be90-eccbd9717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1037b-e6b1-4b82-8d25-a452763cc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fc99-0f10-4896-be90-eccbd9717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4c79cb-6d9f-4237-ad7d-58d3a0a47039}" ma:internalName="TaxCatchAll" ma:showField="CatchAllData" ma:web="c091fc99-0f10-4896-be90-eccbd9717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  <ds:schemaRef ds:uri="e081037b-e6b1-4b82-8d25-a452763cc8f9"/>
    <ds:schemaRef ds:uri="c091fc99-0f10-4896-be90-eccbd97173dc"/>
  </ds:schemaRefs>
</ds:datastoreItem>
</file>

<file path=customXml/itemProps3.xml><?xml version="1.0" encoding="utf-8"?>
<ds:datastoreItem xmlns:ds="http://schemas.openxmlformats.org/officeDocument/2006/customXml" ds:itemID="{2560C429-D75B-4705-A3ED-2746772EA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81037b-e6b1-4b82-8d25-a452763cc8f9"/>
    <ds:schemaRef ds:uri="c091fc99-0f10-4896-be90-eccbd9717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outdoor FY25</Template>
  <TotalTime>15</TotalTime>
  <Words>119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Verdana Pro</vt:lpstr>
      <vt:lpstr>Title</vt:lpstr>
      <vt:lpstr>How to add your own text and photo</vt:lpstr>
      <vt:lpstr>Change text</vt:lpstr>
      <vt:lpstr>How to change photo</vt:lpstr>
      <vt:lpstr>How to change photo</vt:lpstr>
      <vt:lpstr>How to change photo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Greve Jespersen</dc:creator>
  <cp:lastModifiedBy>Nadja Kruse</cp:lastModifiedBy>
  <cp:revision>1</cp:revision>
  <dcterms:created xsi:type="dcterms:W3CDTF">2025-03-14T08:55:10Z</dcterms:created>
  <dcterms:modified xsi:type="dcterms:W3CDTF">2025-10-01T11:02:11Z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0x0101005919C05EE10DB540A0A9760373EBE72A</vt:lpwstr>
  </property>
  <property fmtid="{D5CDD505-2E9C-101B-9397-08002B2CF9AE}" pid="3" name="MediaServiceImageTags">
    <vt:lpwstr/>
  </property>
</Properties>
</file>