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4C065-B189-4F40-9449-0F54C38C0DD1}" v="1" dt="2025-10-01T11:01:5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AB3AEE-B7E8-717A-4BED-90D98F17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EEE15-7A9B-75CD-5310-F1E003B95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5E0500-F23D-5E74-38F2-58D66BBD7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BE1-ABB9-FA20-355B-5CBAEEB0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0" y="0"/>
            <a:ext cx="12236824" cy="686595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EACE-76A9-39BE-FAA5-BD7E82E973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76413-BBE7-3C55-7F0D-1CE53596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-1" y="0"/>
            <a:ext cx="12292149" cy="6865952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FD3EC-9247-89F5-2EC2-7E27198F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>
          <a:xfrm>
            <a:off x="-19594" y="1708"/>
            <a:ext cx="12211593" cy="6875274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16FC-1201-9FEC-4990-A4CC0F17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6581" y="-1"/>
            <a:ext cx="12212758" cy="686595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FFC4-031E-7D67-24CF-6C793DC42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4178" y="-1"/>
            <a:ext cx="122127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/>
        </p:blipFill>
        <p:spPr>
          <a:xfrm>
            <a:off x="-17644" y="0"/>
            <a:ext cx="12209644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‹nr.›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47" r:id="rId4"/>
    <p:sldLayoutId id="2147483736" r:id="rId5"/>
    <p:sldLayoutId id="2147483744" r:id="rId6"/>
    <p:sldLayoutId id="2147483738" r:id="rId7"/>
    <p:sldLayoutId id="2147483739" r:id="rId8"/>
    <p:sldLayoutId id="2147483722" r:id="rId9"/>
    <p:sldLayoutId id="2147483742" r:id="rId10"/>
    <p:sldLayoutId id="2147483743" r:id="rId11"/>
    <p:sldLayoutId id="2147483688" r:id="rId12"/>
    <p:sldLayoutId id="2147483689" r:id="rId13"/>
    <p:sldLayoutId id="2147483724" r:id="rId14"/>
    <p:sldLayoutId id="2147483719" r:id="rId15"/>
    <p:sldLayoutId id="2147483720" r:id="rId16"/>
    <p:sldLayoutId id="2147483745" r:id="rId17"/>
    <p:sldLayoutId id="2147483717" r:id="rId18"/>
    <p:sldLayoutId id="2147483733" r:id="rId19"/>
    <p:sldLayoutId id="2147483672" r:id="rId20"/>
    <p:sldLayoutId id="2147483673" r:id="rId21"/>
    <p:sldLayoutId id="2147483674" r:id="rId22"/>
    <p:sldLayoutId id="21474836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JYSK medarbejderskabeloner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tilføjer du din egen tekst og dit eget billede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Ændre tekst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noProof="0" dirty="0"/>
              <a:t>Al tekst kan redigeres, klik blot på tekstfeltet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2D350-D5B6-98AC-FEE6-743A32C1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69" y="1275908"/>
            <a:ext cx="3901231" cy="49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929D-39B2-9A3E-0177-738FA00B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Sådan skifter du billedet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F186-C559-E5FD-2969-31C5E132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Højreklik på det nuværende billede</a:t>
            </a:r>
          </a:p>
          <a:p>
            <a:pPr lvl="1"/>
            <a:r>
              <a:rPr lang="da-DK" noProof="0" dirty="0"/>
              <a:t>Vælg </a:t>
            </a:r>
            <a:r>
              <a:rPr lang="da-DK" b="1" noProof="0" dirty="0"/>
              <a:t>‘Skift billede’</a:t>
            </a:r>
          </a:p>
          <a:p>
            <a:pPr lvl="1"/>
            <a:r>
              <a:rPr lang="da-DK" noProof="0" dirty="0"/>
              <a:t>Vælg </a:t>
            </a:r>
            <a:r>
              <a:rPr lang="da-DK" b="1" noProof="0" dirty="0"/>
              <a:t>‘Denne enhed’</a:t>
            </a:r>
          </a:p>
          <a:p>
            <a:pPr lvl="1"/>
            <a:r>
              <a:rPr lang="da-DK" dirty="0"/>
              <a:t>Vælg dit eget billede</a:t>
            </a:r>
          </a:p>
          <a:p>
            <a:pPr lvl="2"/>
            <a:endParaRPr lang="da-DK" noProof="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5681108-1558-2131-53FA-A062F1A0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20517"/>
            <a:ext cx="5543550" cy="552403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FC39DA2-432F-4F9E-8230-912461106278}"/>
              </a:ext>
            </a:extLst>
          </p:cNvPr>
          <p:cNvSpPr/>
          <p:nvPr/>
        </p:nvSpPr>
        <p:spPr>
          <a:xfrm>
            <a:off x="9198244" y="3293390"/>
            <a:ext cx="1356102" cy="201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12E1FE-CC47-EF1E-767B-282721435B1A}"/>
              </a:ext>
            </a:extLst>
          </p:cNvPr>
          <p:cNvSpPr/>
          <p:nvPr/>
        </p:nvSpPr>
        <p:spPr>
          <a:xfrm>
            <a:off x="10613756" y="3293390"/>
            <a:ext cx="800746" cy="201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25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3FD1-5A32-C509-B2A9-7FB2A666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skifter du billedet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E013-8D0E-7678-669F-D97B0F33B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Klik på ‘Billedformat’</a:t>
            </a:r>
          </a:p>
          <a:p>
            <a:r>
              <a:rPr lang="da-DK" dirty="0"/>
              <a:t>Klik på ‘Beskær’</a:t>
            </a:r>
          </a:p>
          <a:p>
            <a:r>
              <a:rPr lang="da-DK" dirty="0"/>
              <a:t>Nu kan du justere billedet i rammen</a:t>
            </a:r>
          </a:p>
          <a:p>
            <a:r>
              <a:rPr lang="da-DK" dirty="0"/>
              <a:t>Når du er tilfreds med beskæringen,</a:t>
            </a:r>
            <a:br>
              <a:rPr lang="da-DK" dirty="0"/>
            </a:br>
            <a:r>
              <a:rPr lang="da-DK" dirty="0"/>
              <a:t>klik et sted uden for billedet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F6B9439-8398-E1C5-FC48-4A23160F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264" y="595423"/>
            <a:ext cx="6064358" cy="566715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F5F570A-CBFA-8EE1-29FD-4C40BC5A64F4}"/>
              </a:ext>
            </a:extLst>
          </p:cNvPr>
          <p:cNvSpPr/>
          <p:nvPr/>
        </p:nvSpPr>
        <p:spPr>
          <a:xfrm>
            <a:off x="6873498" y="595423"/>
            <a:ext cx="557939" cy="148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16D7070-CC8F-ECDF-56A6-05007D3E3112}"/>
              </a:ext>
            </a:extLst>
          </p:cNvPr>
          <p:cNvSpPr/>
          <p:nvPr/>
        </p:nvSpPr>
        <p:spPr>
          <a:xfrm>
            <a:off x="11728988" y="743919"/>
            <a:ext cx="299634" cy="433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61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5598-F2AE-7DA8-BC1A-FCC8D963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skifter du billedet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3A9A-EAEF-034A-F549-CDFA8FD97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Nu er skabelonen klar</a:t>
            </a:r>
          </a:p>
          <a:p>
            <a:r>
              <a:rPr lang="da-DK" dirty="0"/>
              <a:t>Gem den derefter som en JPEG</a:t>
            </a:r>
            <a:br>
              <a:rPr lang="da-DK" dirty="0"/>
            </a:br>
            <a:r>
              <a:rPr lang="da-DK" dirty="0"/>
              <a:t>for at bruge den på SoMe.”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AE6AA-58F5-CFE4-DFEF-9E465142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34" y="1773745"/>
            <a:ext cx="5643111" cy="4641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79A87-5BD7-0F69-4FF6-19F9E8201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990" y="-103906"/>
            <a:ext cx="4057010" cy="49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2FB2D78-52A6-7A63-B7E9-90FDB6518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Hvis du har brug for hjælp, kontakt HR JDK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1398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outdoor FY25_final" id="{8100059A-FE25-D74A-ABE1-ABA0C8FCE5E2}" vid="{3B21D9F9-7C3B-C446-9012-831E7041A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19C05EE10DB540A0A9760373EBE72A" ma:contentTypeVersion="16" ma:contentTypeDescription="Create a new document." ma:contentTypeScope="" ma:versionID="3bb788a2bfe53f727445a9579839e80e">
  <xsd:schema xmlns:xsd="http://www.w3.org/2001/XMLSchema" xmlns:xs="http://www.w3.org/2001/XMLSchema" xmlns:p="http://schemas.microsoft.com/office/2006/metadata/properties" xmlns:ns2="e081037b-e6b1-4b82-8d25-a452763cc8f9" xmlns:ns3="c091fc99-0f10-4896-be90-eccbd97173dc" targetNamespace="http://schemas.microsoft.com/office/2006/metadata/properties" ma:root="true" ma:fieldsID="d4581ef3052d98f78ab35d671234b7e6" ns2:_="" ns3:_="">
    <xsd:import namespace="e081037b-e6b1-4b82-8d25-a452763cc8f9"/>
    <xsd:import namespace="c091fc99-0f10-4896-be90-eccbd9717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1037b-e6b1-4b82-8d25-a452763cc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836f7bf-85e3-4815-a138-6d261d50c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1fc99-0f10-4896-be90-eccbd97173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14c79cb-6d9f-4237-ad7d-58d3a0a47039}" ma:internalName="TaxCatchAll" ma:showField="CatchAllData" ma:web="c091fc99-0f10-4896-be90-eccbd9717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81037b-e6b1-4b82-8d25-a452763cc8f9">
      <Terms xmlns="http://schemas.microsoft.com/office/infopath/2007/PartnerControls"/>
    </lcf76f155ced4ddcb4097134ff3c332f>
    <TaxCatchAll xmlns="c091fc99-0f10-4896-be90-eccbd97173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60C429-D75B-4705-A3ED-2746772EA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81037b-e6b1-4b82-8d25-a452763cc8f9"/>
    <ds:schemaRef ds:uri="c091fc99-0f10-4896-be90-eccbd9717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  <ds:schemaRef ds:uri="e081037b-e6b1-4b82-8d25-a452763cc8f9"/>
    <ds:schemaRef ds:uri="c091fc99-0f10-4896-be90-eccbd97173dc"/>
  </ds:schemaRefs>
</ds:datastoreItem>
</file>

<file path=customXml/itemProps3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outdoor FY25</Template>
  <TotalTime>26</TotalTime>
  <Words>113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Verdana Pro</vt:lpstr>
      <vt:lpstr>Title</vt:lpstr>
      <vt:lpstr>Sådan tilføjer du din egen tekst og dit eget billede</vt:lpstr>
      <vt:lpstr>Ændre tekst</vt:lpstr>
      <vt:lpstr>Sådan skifter du billedet</vt:lpstr>
      <vt:lpstr>Sådan skifter du billedet</vt:lpstr>
      <vt:lpstr>Sådan skifter du billedet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Greve Jespersen</dc:creator>
  <cp:lastModifiedBy>Julie Henningsen Kristensen</cp:lastModifiedBy>
  <cp:revision>2</cp:revision>
  <dcterms:created xsi:type="dcterms:W3CDTF">2025-03-14T08:55:10Z</dcterms:created>
  <dcterms:modified xsi:type="dcterms:W3CDTF">2025-10-20T08:31:46Z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0x0101005919C05EE10DB540A0A9760373EBE72A</vt:lpwstr>
  </property>
  <property fmtid="{D5CDD505-2E9C-101B-9397-08002B2CF9AE}" pid="3" name="MediaServiceImageTags">
    <vt:lpwstr/>
  </property>
</Properties>
</file>