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00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5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1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3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E27A-A1E5-4AB6-B637-B45C04D29A64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EEA1-21F5-4BB6-9A04-B8F6C5D8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9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BB92CFFA-9DA1-3594-CA22-A110C4262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5" r="11299" b="-1038"/>
          <a:stretch/>
        </p:blipFill>
        <p:spPr>
          <a:xfrm>
            <a:off x="0" y="0"/>
            <a:ext cx="6858000" cy="1003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0844F-0C4D-6884-E2D5-237E176E8A81}"/>
              </a:ext>
            </a:extLst>
          </p:cNvPr>
          <p:cNvSpPr txBox="1"/>
          <p:nvPr/>
        </p:nvSpPr>
        <p:spPr>
          <a:xfrm>
            <a:off x="172279" y="793388"/>
            <a:ext cx="4600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Camilla</a:t>
            </a:r>
          </a:p>
          <a:p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pic>
        <p:nvPicPr>
          <p:cNvPr id="6" name="Picture 2" descr="The JYSK Logo">
            <a:extLst>
              <a:ext uri="{FF2B5EF4-FFF2-40B4-BE49-F238E27FC236}">
                <a16:creationId xmlns:a16="http://schemas.microsoft.com/office/drawing/2014/main" id="{6538143D-0046-D509-72A4-E4584D31F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4"/>
          <a:stretch/>
        </p:blipFill>
        <p:spPr bwMode="auto">
          <a:xfrm>
            <a:off x="324680" y="8950610"/>
            <a:ext cx="1331552" cy="6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04086-28A6-32A8-B7A8-866E7B2FC16D}"/>
              </a:ext>
            </a:extLst>
          </p:cNvPr>
          <p:cNvSpPr txBox="1"/>
          <p:nvPr/>
        </p:nvSpPr>
        <p:spPr>
          <a:xfrm>
            <a:off x="324679" y="9555567"/>
            <a:ext cx="1331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DBE8B-8B56-70E5-7187-345972223D48}"/>
              </a:ext>
            </a:extLst>
          </p:cNvPr>
          <p:cNvSpPr txBox="1"/>
          <p:nvPr/>
        </p:nvSpPr>
        <p:spPr>
          <a:xfrm>
            <a:off x="324679" y="5177825"/>
            <a:ext cx="32313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"Lorem ipsum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dolor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sit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consectetur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sed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eiusmod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incididunt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labore et dolore magna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aliqua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Ut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ad minim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veniam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nostrud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exercitation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ullamco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laboris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nisi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aliquip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ex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commodo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Duis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irure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dolor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reprehenderit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voluptate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esse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cillum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dolore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fugiat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nulla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pariatur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Excepteur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occaecat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cupidatat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proident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sunt in culpa qui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officia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deserunt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mollit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anim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id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laborum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."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DDD9-5980-26A6-27A3-35BB64F30D0C}"/>
              </a:ext>
            </a:extLst>
          </p:cNvPr>
          <p:cNvSpPr txBox="1"/>
          <p:nvPr/>
        </p:nvSpPr>
        <p:spPr>
          <a:xfrm>
            <a:off x="5526447" y="9347818"/>
            <a:ext cx="1331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Camilla Meyer </a:t>
            </a:r>
          </a:p>
          <a:p>
            <a:r>
              <a:rPr lang="en-GB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SMT Viby</a:t>
            </a:r>
          </a:p>
        </p:txBody>
      </p:sp>
    </p:spTree>
    <p:extLst>
      <p:ext uri="{BB962C8B-B14F-4D97-AF65-F5344CB8AC3E}">
        <p14:creationId xmlns:p14="http://schemas.microsoft.com/office/powerpoint/2010/main" val="174750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0DFA28-8B57-FB7A-31B2-E23B6D56A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29" r="16866" b="-29"/>
          <a:stretch/>
        </p:blipFill>
        <p:spPr>
          <a:xfrm>
            <a:off x="1" y="2835"/>
            <a:ext cx="6858000" cy="9903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0844F-0C4D-6884-E2D5-237E176E8A81}"/>
              </a:ext>
            </a:extLst>
          </p:cNvPr>
          <p:cNvSpPr txBox="1"/>
          <p:nvPr/>
        </p:nvSpPr>
        <p:spPr>
          <a:xfrm>
            <a:off x="223079" y="244130"/>
            <a:ext cx="4600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Team Viby</a:t>
            </a:r>
          </a:p>
          <a:p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pic>
        <p:nvPicPr>
          <p:cNvPr id="6" name="Picture 2" descr="The JYSK Logo">
            <a:extLst>
              <a:ext uri="{FF2B5EF4-FFF2-40B4-BE49-F238E27FC236}">
                <a16:creationId xmlns:a16="http://schemas.microsoft.com/office/drawing/2014/main" id="{6538143D-0046-D509-72A4-E4584D31F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4"/>
          <a:stretch/>
        </p:blipFill>
        <p:spPr bwMode="auto">
          <a:xfrm>
            <a:off x="324680" y="8950610"/>
            <a:ext cx="1331552" cy="6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04086-28A6-32A8-B7A8-866E7B2FC16D}"/>
              </a:ext>
            </a:extLst>
          </p:cNvPr>
          <p:cNvSpPr txBox="1"/>
          <p:nvPr/>
        </p:nvSpPr>
        <p:spPr>
          <a:xfrm>
            <a:off x="324679" y="9555567"/>
            <a:ext cx="1331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DBE8B-8B56-70E5-7187-345972223D48}"/>
              </a:ext>
            </a:extLst>
          </p:cNvPr>
          <p:cNvSpPr txBox="1"/>
          <p:nvPr/>
        </p:nvSpPr>
        <p:spPr>
          <a:xfrm>
            <a:off x="483514" y="6852432"/>
            <a:ext cx="61184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"Lorem ipsum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dolor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sit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amet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consectetur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adipiscing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sed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eiusmod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tempor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incididunt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labore et dolore magna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aliqua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Ut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enim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ad minim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veniam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nostrud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exercitation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ullamco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laboris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nisi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aliquip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ex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commodo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Duis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irure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dolor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reprehenderit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voluptate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velit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esse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cillum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dolore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fugiat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nulla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pariatur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Excepteur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occaecat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cupidatat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proident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sunt in culpa qui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officia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deserunt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mollit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anim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id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laborum</a:t>
            </a:r>
            <a:r>
              <a:rPr lang="en-GB" sz="1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."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DDD9-5980-26A6-27A3-35BB64F30D0C}"/>
              </a:ext>
            </a:extLst>
          </p:cNvPr>
          <p:cNvSpPr txBox="1"/>
          <p:nvPr/>
        </p:nvSpPr>
        <p:spPr>
          <a:xfrm>
            <a:off x="5526447" y="9347818"/>
            <a:ext cx="1331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Store team</a:t>
            </a:r>
          </a:p>
          <a:p>
            <a:r>
              <a:rPr lang="en-GB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Viby</a:t>
            </a:r>
          </a:p>
        </p:txBody>
      </p:sp>
    </p:spTree>
    <p:extLst>
      <p:ext uri="{BB962C8B-B14F-4D97-AF65-F5344CB8AC3E}">
        <p14:creationId xmlns:p14="http://schemas.microsoft.com/office/powerpoint/2010/main" val="97146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6851</TotalTime>
  <Words>188</Words>
  <Application>Microsoft Office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Verdana Pro</vt:lpstr>
      <vt:lpstr>Verdana Pro Light</vt:lpstr>
      <vt:lpstr>Office Theme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Marc Nicholas Bech Fruergaard</cp:lastModifiedBy>
  <cp:revision>3</cp:revision>
  <cp:lastPrinted>2022-09-09T12:18:46Z</cp:lastPrinted>
  <dcterms:created xsi:type="dcterms:W3CDTF">2022-09-09T12:11:35Z</dcterms:created>
  <dcterms:modified xsi:type="dcterms:W3CDTF">2022-09-14T06:22:37Z</dcterms:modified>
</cp:coreProperties>
</file>