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9" r:id="rId6"/>
    <p:sldId id="2147480162" r:id="rId7"/>
    <p:sldId id="258" r:id="rId8"/>
    <p:sldId id="266" r:id="rId9"/>
    <p:sldId id="261" r:id="rId10"/>
    <p:sldId id="262" r:id="rId11"/>
    <p:sldId id="265" r:id="rId12"/>
  </p:sldIdLst>
  <p:sldSz cx="10287000" cy="12858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CDBD"/>
    <a:srgbClr val="7B7569"/>
    <a:srgbClr val="E2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58"/>
  </p:normalViewPr>
  <p:slideViewPr>
    <p:cSldViewPr snapToGrid="0">
      <p:cViewPr varScale="1">
        <p:scale>
          <a:sx n="63" d="100"/>
          <a:sy n="63" d="100"/>
        </p:scale>
        <p:origin x="27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04431"/>
            <a:ext cx="8743950" cy="447675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6753821"/>
            <a:ext cx="7715250" cy="3104554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5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4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684610"/>
            <a:ext cx="2218134" cy="108971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684610"/>
            <a:ext cx="6525816" cy="108971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4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8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3205762"/>
            <a:ext cx="8872538" cy="5348882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8605246"/>
            <a:ext cx="8872538" cy="281285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3423047"/>
            <a:ext cx="4371975" cy="8158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3423047"/>
            <a:ext cx="4371975" cy="8158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9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4612"/>
            <a:ext cx="8872538" cy="24854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3152181"/>
            <a:ext cx="4351883" cy="15448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4697015"/>
            <a:ext cx="4351883" cy="69086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3152181"/>
            <a:ext cx="4373315" cy="15448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4697015"/>
            <a:ext cx="4373315" cy="69086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1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1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1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857250"/>
            <a:ext cx="3317825" cy="300037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851425"/>
            <a:ext cx="5207794" cy="9138047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857625"/>
            <a:ext cx="3317825" cy="7146728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6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857250"/>
            <a:ext cx="3317825" cy="300037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851425"/>
            <a:ext cx="5207794" cy="9138047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857625"/>
            <a:ext cx="3317825" cy="7146728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3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684612"/>
            <a:ext cx="8872538" cy="2485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3423047"/>
            <a:ext cx="8872538" cy="815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1918159"/>
            <a:ext cx="2314575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920412-9215-407C-9914-854D4C443E86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1918159"/>
            <a:ext cx="3471863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1918159"/>
            <a:ext cx="2314575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4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0.sv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8.sv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a store&#10;&#10;AI-generated content may be incorrect.">
            <a:extLst>
              <a:ext uri="{FF2B5EF4-FFF2-40B4-BE49-F238E27FC236}">
                <a16:creationId xmlns:a16="http://schemas.microsoft.com/office/drawing/2014/main" id="{F1C501E1-6931-C718-1496-F65515441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5" t="5167" r="23049" b="15774"/>
          <a:stretch/>
        </p:blipFill>
        <p:spPr>
          <a:xfrm>
            <a:off x="-1" y="0"/>
            <a:ext cx="10287001" cy="12858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0FB2AF-B669-610E-04E3-62682AB5FA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899400"/>
            <a:ext cx="11074400" cy="495934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8000">
                <a:schemeClr val="bg1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00F76185-78F7-0032-98D8-685C320714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24"/>
            <a:ext cx="10287000" cy="7629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410EE9-7172-99A8-DBF5-96737D18F3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908" y="7138170"/>
            <a:ext cx="4041345" cy="51561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A86FD3-A6F8-CD8B-3578-14854A8900F4}"/>
              </a:ext>
            </a:extLst>
          </p:cNvPr>
          <p:cNvSpPr txBox="1"/>
          <p:nvPr/>
        </p:nvSpPr>
        <p:spPr>
          <a:xfrm>
            <a:off x="494269" y="9241381"/>
            <a:ext cx="5263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DANKE,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</a:t>
            </a:r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jeden</a:t>
            </a:r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Tag </a:t>
            </a:r>
            <a:r>
              <a:rPr lang="en-US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BESTES </a:t>
            </a:r>
            <a:r>
              <a:rPr lang="en-US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gibst</a:t>
            </a:r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0FC92D-E193-F4AC-A3A9-C4F780EFD1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47" y="570808"/>
            <a:ext cx="2187469" cy="999408"/>
          </a:xfrm>
          <a:prstGeom prst="rect">
            <a:avLst/>
          </a:prstGeom>
        </p:spPr>
      </p:pic>
      <p:pic>
        <p:nvPicPr>
          <p:cNvPr id="3" name="Picture 2" descr="A red rectangular sign with white text&#10;&#10;AI-generated content may be incorrect.">
            <a:extLst>
              <a:ext uri="{FF2B5EF4-FFF2-40B4-BE49-F238E27FC236}">
                <a16:creationId xmlns:a16="http://schemas.microsoft.com/office/drawing/2014/main" id="{10C0DCD5-E657-53B8-1EF6-C98738B92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59" y="561903"/>
            <a:ext cx="2186704" cy="10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7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DB139-37B0-2492-C4C5-923A223D5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wo women posing for a picture&#10;&#10;AI-generated content may be incorrect.">
            <a:extLst>
              <a:ext uri="{FF2B5EF4-FFF2-40B4-BE49-F238E27FC236}">
                <a16:creationId xmlns:a16="http://schemas.microsoft.com/office/drawing/2014/main" id="{027398C2-8F31-E1AC-7DB1-ADFF88FC3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1" b="21161"/>
          <a:stretch/>
        </p:blipFill>
        <p:spPr>
          <a:xfrm>
            <a:off x="0" y="0"/>
            <a:ext cx="10287000" cy="12858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D9E870-D8A6-0321-C0B9-6E4C27C2F0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899400"/>
            <a:ext cx="11074400" cy="495934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8000">
                <a:schemeClr val="bg1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881CE89E-C0CC-F0D9-89CF-A337F34D48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24"/>
            <a:ext cx="10287000" cy="7629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3FE625-74B3-B898-944C-12F35DAE5D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908" y="7138170"/>
            <a:ext cx="4041345" cy="5156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0DDB1E9-22D3-FB76-38F1-A3AA4FFD1AFF}"/>
              </a:ext>
            </a:extLst>
          </p:cNvPr>
          <p:cNvSpPr txBox="1"/>
          <p:nvPr/>
        </p:nvSpPr>
        <p:spPr>
          <a:xfrm>
            <a:off x="395929" y="9566499"/>
            <a:ext cx="5263979" cy="238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4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schön</a:t>
            </a: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en-US" sz="4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</a:t>
            </a: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4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Teil</a:t>
            </a:r>
          </a:p>
          <a:p>
            <a:pPr>
              <a:lnSpc>
                <a:spcPct val="114000"/>
              </a:lnSpc>
            </a:pP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Teams </a:t>
            </a:r>
            <a:r>
              <a:rPr lang="en-US" sz="4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4AB78B-C691-6D9D-6A1E-EEF062D93C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47" y="570808"/>
            <a:ext cx="2187469" cy="999408"/>
          </a:xfrm>
          <a:prstGeom prst="rect">
            <a:avLst/>
          </a:prstGeom>
        </p:spPr>
      </p:pic>
      <p:pic>
        <p:nvPicPr>
          <p:cNvPr id="2" name="Picture 1" descr="A red rectangular sign with white text&#10;&#10;AI-generated content may be incorrect.">
            <a:extLst>
              <a:ext uri="{FF2B5EF4-FFF2-40B4-BE49-F238E27FC236}">
                <a16:creationId xmlns:a16="http://schemas.microsoft.com/office/drawing/2014/main" id="{4C928FF4-F41F-50E1-563B-B45B78B406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18" y="570808"/>
            <a:ext cx="2186704" cy="10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9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09C34-FF3E-24FC-ECD9-0EDAA0CB2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wo women posing for a picture&#10;&#10;AI-generated content may be incorrect.">
            <a:extLst>
              <a:ext uri="{FF2B5EF4-FFF2-40B4-BE49-F238E27FC236}">
                <a16:creationId xmlns:a16="http://schemas.microsoft.com/office/drawing/2014/main" id="{BBEC7A2C-431C-0447-394C-66853B614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1" b="21161"/>
          <a:stretch/>
        </p:blipFill>
        <p:spPr>
          <a:xfrm>
            <a:off x="0" y="0"/>
            <a:ext cx="10287000" cy="12858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3E8058-8C13-E2D0-4E1A-07DC9947EE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899400"/>
            <a:ext cx="11074400" cy="495934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8000">
                <a:schemeClr val="bg1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70F2C74A-B5F7-6967-8A01-EC18321A51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24"/>
            <a:ext cx="10287000" cy="7629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9CA980-86B9-6FC5-AC5F-8F07857246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908" y="7138170"/>
            <a:ext cx="4041345" cy="5156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C496913-02B0-5CCE-4BF8-8ACB1A4A6906}"/>
              </a:ext>
            </a:extLst>
          </p:cNvPr>
          <p:cNvSpPr txBox="1"/>
          <p:nvPr/>
        </p:nvSpPr>
        <p:spPr>
          <a:xfrm>
            <a:off x="273221" y="10018164"/>
            <a:ext cx="5263979" cy="189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Gemeinsam</a:t>
            </a:r>
            <a:endParaRPr lang="en-US" sz="5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unschlagbar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1864A1-1C37-1759-81CD-FF83F1EBC1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47" y="570808"/>
            <a:ext cx="2187469" cy="999408"/>
          </a:xfrm>
          <a:prstGeom prst="rect">
            <a:avLst/>
          </a:prstGeom>
        </p:spPr>
      </p:pic>
      <p:pic>
        <p:nvPicPr>
          <p:cNvPr id="2" name="Picture 1" descr="A red rectangular sign with white text&#10;&#10;AI-generated content may be incorrect.">
            <a:extLst>
              <a:ext uri="{FF2B5EF4-FFF2-40B4-BE49-F238E27FC236}">
                <a16:creationId xmlns:a16="http://schemas.microsoft.com/office/drawing/2014/main" id="{F48E4CC5-87FB-3389-D283-63CBE8B5D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52" y="570808"/>
            <a:ext cx="2186704" cy="10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2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79000">
              <a:schemeClr val="bg1">
                <a:alpha val="23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A801A-A623-5429-D883-FF72934DB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B85411-AB00-CFE4-5E90-707214A0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5" t="8438" r="22441" b="35037"/>
          <a:stretch/>
        </p:blipFill>
        <p:spPr>
          <a:xfrm>
            <a:off x="-1" y="0"/>
            <a:ext cx="10287001" cy="12858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3CECBF-03A3-9860-C0D6-A8028CD687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899400"/>
            <a:ext cx="11074400" cy="495934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8000">
                <a:schemeClr val="bg1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035A1E25-FB8A-9DE2-AD10-46D634B32F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24"/>
            <a:ext cx="10287000" cy="7629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7B8FE2-87B9-0218-C4C7-81FFFED9A3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908" y="7138170"/>
            <a:ext cx="4041345" cy="5156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D6E919-CDF2-82BA-634D-4AAF787BA3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47" y="570808"/>
            <a:ext cx="2187469" cy="9994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39F5B0-1FCB-C836-4857-3CADDDF53BE4}"/>
              </a:ext>
            </a:extLst>
          </p:cNvPr>
          <p:cNvSpPr txBox="1"/>
          <p:nvPr/>
        </p:nvSpPr>
        <p:spPr>
          <a:xfrm>
            <a:off x="462044" y="9701982"/>
            <a:ext cx="5410119" cy="238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Danke,</a:t>
            </a:r>
          </a:p>
          <a:p>
            <a:pPr>
              <a:lnSpc>
                <a:spcPct val="114000"/>
              </a:lnSpc>
            </a:pPr>
            <a:r>
              <a:rPr lang="en-US" sz="4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weil</a:t>
            </a: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so </a:t>
            </a:r>
            <a:r>
              <a:rPr lang="en-US" sz="4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en-US" sz="4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</a:t>
            </a: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4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2" name="Picture 1" descr="A red rectangular sign with white text&#10;&#10;AI-generated content may be incorrect.">
            <a:extLst>
              <a:ext uri="{FF2B5EF4-FFF2-40B4-BE49-F238E27FC236}">
                <a16:creationId xmlns:a16="http://schemas.microsoft.com/office/drawing/2014/main" id="{E82DD2F4-15E8-8559-3E11-ED3CF838F6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59" y="561903"/>
            <a:ext cx="2186704" cy="10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3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6435" flipH="1">
            <a:off x="606540" y="10048693"/>
            <a:ext cx="593069" cy="1167770"/>
          </a:xfrm>
          <a:custGeom>
            <a:avLst/>
            <a:gdLst/>
            <a:ahLst/>
            <a:cxnLst/>
            <a:rect l="l" t="t" r="r" b="b"/>
            <a:pathLst>
              <a:path w="749562" h="1416698">
                <a:moveTo>
                  <a:pt x="749563" y="0"/>
                </a:moveTo>
                <a:lnTo>
                  <a:pt x="0" y="0"/>
                </a:lnTo>
                <a:lnTo>
                  <a:pt x="0" y="1416698"/>
                </a:lnTo>
                <a:lnTo>
                  <a:pt x="749563" y="1416698"/>
                </a:lnTo>
                <a:lnTo>
                  <a:pt x="7495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3" name="Group 3"/>
          <p:cNvGrpSpPr/>
          <p:nvPr/>
        </p:nvGrpSpPr>
        <p:grpSpPr>
          <a:xfrm>
            <a:off x="654482" y="3383638"/>
            <a:ext cx="6087825" cy="7019083"/>
            <a:chOff x="0" y="0"/>
            <a:chExt cx="8117100" cy="9358777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8117100" cy="9358777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8470706" y="5204706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8" name="Freeform 8"/>
          <p:cNvSpPr/>
          <p:nvPr/>
        </p:nvSpPr>
        <p:spPr>
          <a:xfrm>
            <a:off x="8470706" y="8917097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9" name="Freeform 9"/>
          <p:cNvSpPr/>
          <p:nvPr/>
        </p:nvSpPr>
        <p:spPr>
          <a:xfrm>
            <a:off x="8470706" y="7041144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0" name="Freeform 10"/>
          <p:cNvSpPr/>
          <p:nvPr/>
        </p:nvSpPr>
        <p:spPr>
          <a:xfrm>
            <a:off x="671375" y="1789690"/>
            <a:ext cx="2185200" cy="1011600"/>
          </a:xfrm>
          <a:custGeom>
            <a:avLst/>
            <a:gdLst/>
            <a:ahLst/>
            <a:cxnLst/>
            <a:rect l="l" t="t" r="r" b="b"/>
            <a:pathLst>
              <a:path w="2780514" h="1287440">
                <a:moveTo>
                  <a:pt x="0" y="0"/>
                </a:moveTo>
                <a:lnTo>
                  <a:pt x="2780514" y="0"/>
                </a:lnTo>
                <a:lnTo>
                  <a:pt x="2780514" y="1287441"/>
                </a:lnTo>
                <a:lnTo>
                  <a:pt x="0" y="12874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4" name="TextBox 14"/>
          <p:cNvSpPr txBox="1"/>
          <p:nvPr/>
        </p:nvSpPr>
        <p:spPr>
          <a:xfrm>
            <a:off x="6685964" y="4093139"/>
            <a:ext cx="395918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000" b="1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1999</a:t>
            </a:r>
            <a:r>
              <a:rPr lang="en-US" sz="3000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 </a:t>
            </a:r>
          </a:p>
          <a:p>
            <a:pPr algn="ctr">
              <a:lnSpc>
                <a:spcPts val="3360"/>
              </a:lnSpc>
            </a:pPr>
            <a:r>
              <a:rPr lang="en-US" sz="3000" spc="110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Apprentice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1835" y="11148329"/>
            <a:ext cx="6813118" cy="245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399" dirty="0">
                <a:solidFill>
                  <a:srgbClr val="FFFFFF"/>
                </a:solidFill>
                <a:latin typeface="Verdana Pro"/>
                <a:sym typeface="Verdana Pro"/>
              </a:rPr>
              <a:t>“Alles was </a:t>
            </a:r>
            <a:r>
              <a:rPr lang="en-US" sz="4399" dirty="0" err="1">
                <a:solidFill>
                  <a:srgbClr val="FFFFFF"/>
                </a:solidFill>
                <a:latin typeface="Verdana Pro"/>
                <a:sym typeface="Verdana Pro"/>
              </a:rPr>
              <a:t>zählt</a:t>
            </a:r>
            <a:r>
              <a:rPr lang="en-US" sz="4399" dirty="0">
                <a:solidFill>
                  <a:srgbClr val="FFFFFF"/>
                </a:solidFill>
                <a:latin typeface="Verdana Pro"/>
                <a:sym typeface="Verdana Pro"/>
              </a:rPr>
              <a:t>, </a:t>
            </a:r>
            <a:r>
              <a:rPr lang="en-US" sz="4399" dirty="0" err="1">
                <a:solidFill>
                  <a:srgbClr val="FFFFFF"/>
                </a:solidFill>
                <a:latin typeface="Verdana Pro"/>
                <a:sym typeface="Verdana Pro"/>
              </a:rPr>
              <a:t>ist</a:t>
            </a:r>
            <a:r>
              <a:rPr lang="en-US" sz="4399" dirty="0">
                <a:solidFill>
                  <a:srgbClr val="FFFFFF"/>
                </a:solidFill>
                <a:latin typeface="Verdana Pro"/>
                <a:sym typeface="Verdana Pro"/>
              </a:rPr>
              <a:t>   </a:t>
            </a:r>
          </a:p>
          <a:p>
            <a:pPr algn="ctr">
              <a:lnSpc>
                <a:spcPts val="6579"/>
              </a:lnSpc>
            </a:pPr>
            <a:r>
              <a:rPr lang="en-US" sz="4399" dirty="0">
                <a:solidFill>
                  <a:srgbClr val="FFFFFF"/>
                </a:solidFill>
                <a:latin typeface="Verdana Pro"/>
                <a:sym typeface="Verdana Pro"/>
              </a:rPr>
              <a:t>   </a:t>
            </a:r>
            <a:r>
              <a:rPr lang="en-US" sz="4399" dirty="0" err="1">
                <a:solidFill>
                  <a:srgbClr val="FFFFFF"/>
                </a:solidFill>
                <a:latin typeface="Verdana Pro"/>
                <a:sym typeface="Verdana Pro"/>
              </a:rPr>
              <a:t>meine</a:t>
            </a:r>
            <a:r>
              <a:rPr lang="en-US" sz="4399" dirty="0">
                <a:solidFill>
                  <a:srgbClr val="FFFFFF"/>
                </a:solidFill>
                <a:latin typeface="Verdana Pro"/>
                <a:sym typeface="Verdana Pro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Verdana Pro"/>
                <a:sym typeface="Verdana Pro"/>
              </a:rPr>
              <a:t>Einstellung</a:t>
            </a:r>
            <a:r>
              <a:rPr lang="en-US" sz="4399" dirty="0">
                <a:solidFill>
                  <a:srgbClr val="FFFFFF"/>
                </a:solidFill>
                <a:latin typeface="Verdana Pro"/>
                <a:sym typeface="Verdana Pro"/>
              </a:rPr>
              <a:t>!”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endParaRPr lang="en-US" sz="4699" spc="568" dirty="0">
              <a:solidFill>
                <a:srgbClr val="FFFFFF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894169" y="7830105"/>
            <a:ext cx="3542773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spc="107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2004</a:t>
            </a:r>
          </a:p>
          <a:p>
            <a:pPr algn="ctr">
              <a:lnSpc>
                <a:spcPts val="2871"/>
              </a:lnSpc>
            </a:pPr>
            <a:r>
              <a:rPr lang="en-US" sz="2900" spc="107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District Manager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94169" y="9458407"/>
            <a:ext cx="3542773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2020</a:t>
            </a:r>
          </a:p>
          <a:p>
            <a:pPr algn="ctr">
              <a:lnSpc>
                <a:spcPts val="3277"/>
              </a:lnSpc>
            </a:pPr>
            <a:r>
              <a:rPr lang="en-US" sz="2900" spc="107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Retail Manager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85964" y="5955567"/>
            <a:ext cx="3959183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0"/>
              </a:lnSpc>
            </a:pPr>
            <a:r>
              <a:rPr lang="en-US" sz="3000" b="1" spc="110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2001</a:t>
            </a:r>
            <a:r>
              <a:rPr lang="en-US" sz="3000" spc="110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 </a:t>
            </a:r>
          </a:p>
          <a:p>
            <a:pPr algn="ctr">
              <a:lnSpc>
                <a:spcPts val="3330"/>
              </a:lnSpc>
            </a:pPr>
            <a:r>
              <a:rPr lang="en-US" sz="3000" spc="110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Store Manager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B86C05-C5F3-99EE-2DF4-DC8EEF4695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635" y="53760"/>
            <a:ext cx="4041345" cy="5156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9C2507-7146-A476-FB73-80ABF864B474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92084" y="607983"/>
            <a:ext cx="2187469" cy="999408"/>
          </a:xfrm>
          <a:prstGeom prst="rect">
            <a:avLst/>
          </a:prstGeom>
        </p:spPr>
      </p:pic>
      <p:sp>
        <p:nvSpPr>
          <p:cNvPr id="11" name="TextBox 24">
            <a:extLst>
              <a:ext uri="{FF2B5EF4-FFF2-40B4-BE49-F238E27FC236}">
                <a16:creationId xmlns:a16="http://schemas.microsoft.com/office/drawing/2014/main" id="{724BC674-C832-3A07-597D-9F9A7CA6A58C}"/>
              </a:ext>
            </a:extLst>
          </p:cNvPr>
          <p:cNvSpPr txBox="1"/>
          <p:nvPr/>
        </p:nvSpPr>
        <p:spPr>
          <a:xfrm>
            <a:off x="-177151" y="10003553"/>
            <a:ext cx="3542773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6"/>
              </a:lnSpc>
            </a:pPr>
            <a:r>
              <a:rPr lang="en-US" sz="2400" b="1" spc="88" dirty="0"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Name Mitarbeiter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4">
            <a:extLst>
              <a:ext uri="{FF2B5EF4-FFF2-40B4-BE49-F238E27FC236}">
                <a16:creationId xmlns:a16="http://schemas.microsoft.com/office/drawing/2014/main" id="{FC243A8A-92E8-8642-7931-B3217C50D4CF}"/>
              </a:ext>
            </a:extLst>
          </p:cNvPr>
          <p:cNvSpPr/>
          <p:nvPr/>
        </p:nvSpPr>
        <p:spPr>
          <a:xfrm>
            <a:off x="-18882" y="-2612"/>
            <a:ext cx="7107893" cy="888669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4" name="Freeform 4"/>
          <p:cNvSpPr/>
          <p:nvPr/>
        </p:nvSpPr>
        <p:spPr>
          <a:xfrm rot="-4456393">
            <a:off x="49362" y="9657434"/>
            <a:ext cx="1130569" cy="836621"/>
          </a:xfrm>
          <a:custGeom>
            <a:avLst/>
            <a:gdLst/>
            <a:ahLst/>
            <a:cxnLst/>
            <a:rect l="l" t="t" r="r" b="b"/>
            <a:pathLst>
              <a:path w="1130569" h="836621">
                <a:moveTo>
                  <a:pt x="0" y="0"/>
                </a:moveTo>
                <a:lnTo>
                  <a:pt x="1130569" y="0"/>
                </a:lnTo>
                <a:lnTo>
                  <a:pt x="1130569" y="836621"/>
                </a:lnTo>
                <a:lnTo>
                  <a:pt x="0" y="836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7" name="TextBox 7"/>
          <p:cNvSpPr txBox="1"/>
          <p:nvPr/>
        </p:nvSpPr>
        <p:spPr>
          <a:xfrm>
            <a:off x="7668585" y="3078351"/>
            <a:ext cx="3179430" cy="336285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13" name="Freeform 13"/>
          <p:cNvSpPr/>
          <p:nvPr/>
        </p:nvSpPr>
        <p:spPr>
          <a:xfrm>
            <a:off x="7610191" y="11478980"/>
            <a:ext cx="2188800" cy="1000800"/>
          </a:xfrm>
          <a:custGeom>
            <a:avLst/>
            <a:gdLst/>
            <a:ahLst/>
            <a:cxnLst/>
            <a:rect l="l" t="t" r="r" b="b"/>
            <a:pathLst>
              <a:path w="2261255" h="1032329">
                <a:moveTo>
                  <a:pt x="0" y="0"/>
                </a:moveTo>
                <a:lnTo>
                  <a:pt x="2261255" y="0"/>
                </a:lnTo>
                <a:lnTo>
                  <a:pt x="2261255" y="1032329"/>
                </a:lnTo>
                <a:lnTo>
                  <a:pt x="0" y="10323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9" name="TextBox 19"/>
          <p:cNvSpPr txBox="1"/>
          <p:nvPr/>
        </p:nvSpPr>
        <p:spPr>
          <a:xfrm>
            <a:off x="6668415" y="3733233"/>
            <a:ext cx="395918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000" b="1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2020</a:t>
            </a:r>
            <a:r>
              <a:rPr lang="en-US" sz="3000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 </a:t>
            </a:r>
          </a:p>
          <a:p>
            <a:pPr algn="ctr">
              <a:lnSpc>
                <a:spcPts val="3360"/>
              </a:lnSpc>
            </a:pPr>
            <a:r>
              <a:rPr lang="en-US" sz="3000" spc="110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  Retail Manager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500E7B-DFEB-D88B-A7D2-4CE04C9576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6276" y="48091"/>
            <a:ext cx="3542773" cy="4650234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-360031" y="8995124"/>
            <a:ext cx="3542773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6"/>
              </a:lnSpc>
            </a:pPr>
            <a:r>
              <a:rPr lang="en-US" sz="2400" b="1" spc="88" dirty="0"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Mitarbeiter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94164" y="5236200"/>
            <a:ext cx="3542773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spc="107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2004</a:t>
            </a:r>
          </a:p>
          <a:p>
            <a:pPr algn="ctr">
              <a:lnSpc>
                <a:spcPts val="2871"/>
              </a:lnSpc>
            </a:pPr>
            <a:r>
              <a:rPr lang="en-US" sz="2900" spc="107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District Manager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79813" y="8151661"/>
            <a:ext cx="4571473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1999</a:t>
            </a:r>
          </a:p>
          <a:p>
            <a:pPr algn="ctr">
              <a:lnSpc>
                <a:spcPts val="3277"/>
              </a:lnSpc>
            </a:pPr>
            <a:r>
              <a:rPr lang="en-US" sz="2900" spc="107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Apprentice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894164" y="6783375"/>
            <a:ext cx="3542773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spc="107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2001</a:t>
            </a:r>
          </a:p>
          <a:p>
            <a:pPr algn="ctr">
              <a:lnSpc>
                <a:spcPts val="2871"/>
              </a:lnSpc>
            </a:pPr>
            <a:r>
              <a:rPr lang="en-US" sz="2900" spc="107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Store Manager</a:t>
            </a:r>
          </a:p>
        </p:txBody>
      </p:sp>
      <p:sp>
        <p:nvSpPr>
          <p:cNvPr id="18" name="Freeform 18"/>
          <p:cNvSpPr/>
          <p:nvPr/>
        </p:nvSpPr>
        <p:spPr>
          <a:xfrm>
            <a:off x="7610191" y="10337558"/>
            <a:ext cx="2185200" cy="1011600"/>
          </a:xfrm>
          <a:custGeom>
            <a:avLst/>
            <a:gdLst/>
            <a:ahLst/>
            <a:cxnLst/>
            <a:rect l="l" t="t" r="r" b="b"/>
            <a:pathLst>
              <a:path w="2261255" h="1047012">
                <a:moveTo>
                  <a:pt x="0" y="0"/>
                </a:moveTo>
                <a:lnTo>
                  <a:pt x="2261255" y="0"/>
                </a:lnTo>
                <a:lnTo>
                  <a:pt x="2261255" y="1047011"/>
                </a:lnTo>
                <a:lnTo>
                  <a:pt x="0" y="10470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7" name="AutoShape 26">
            <a:extLst>
              <a:ext uri="{FF2B5EF4-FFF2-40B4-BE49-F238E27FC236}">
                <a16:creationId xmlns:a16="http://schemas.microsoft.com/office/drawing/2014/main" id="{5F1BD4B9-88A4-4EE2-1AAE-4EC4E41C3BA9}"/>
              </a:ext>
            </a:extLst>
          </p:cNvPr>
          <p:cNvSpPr/>
          <p:nvPr/>
        </p:nvSpPr>
        <p:spPr>
          <a:xfrm flipH="1" flipV="1">
            <a:off x="8635069" y="6092044"/>
            <a:ext cx="1" cy="525889"/>
          </a:xfrm>
          <a:prstGeom prst="line">
            <a:avLst/>
          </a:prstGeom>
          <a:ln w="38100" cap="flat">
            <a:solidFill>
              <a:srgbClr val="143C8A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25" name="AutoShape 26">
            <a:extLst>
              <a:ext uri="{FF2B5EF4-FFF2-40B4-BE49-F238E27FC236}">
                <a16:creationId xmlns:a16="http://schemas.microsoft.com/office/drawing/2014/main" id="{48381781-3DB3-ACDD-0260-D6B8A4145F6E}"/>
              </a:ext>
            </a:extLst>
          </p:cNvPr>
          <p:cNvSpPr/>
          <p:nvPr/>
        </p:nvSpPr>
        <p:spPr>
          <a:xfrm flipH="1" flipV="1">
            <a:off x="8635067" y="4620905"/>
            <a:ext cx="2" cy="478151"/>
          </a:xfrm>
          <a:prstGeom prst="line">
            <a:avLst/>
          </a:prstGeom>
          <a:ln w="38100" cap="flat">
            <a:solidFill>
              <a:srgbClr val="143C8A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20" name="TextBox 20"/>
          <p:cNvSpPr txBox="1"/>
          <p:nvPr/>
        </p:nvSpPr>
        <p:spPr>
          <a:xfrm>
            <a:off x="1135827" y="10080460"/>
            <a:ext cx="5953184" cy="2303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9"/>
              </a:lnSpc>
            </a:pPr>
            <a:r>
              <a:rPr lang="en-US" sz="4399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“Ich bin </a:t>
            </a:r>
            <a:r>
              <a:rPr lang="en-US" sz="4399" dirty="0" err="1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stolz</a:t>
            </a:r>
            <a:r>
              <a:rPr lang="en-US" sz="4399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,</a:t>
            </a:r>
          </a:p>
          <a:p>
            <a:pPr>
              <a:lnSpc>
                <a:spcPts val="6159"/>
              </a:lnSpc>
            </a:pPr>
            <a:r>
              <a:rPr lang="en-US" sz="4399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  auf </a:t>
            </a:r>
            <a:r>
              <a:rPr lang="en-US" sz="4399" dirty="0" err="1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meinen</a:t>
            </a:r>
            <a:r>
              <a:rPr lang="en-US" sz="4399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 Weg      </a:t>
            </a:r>
          </a:p>
          <a:p>
            <a:pPr>
              <a:lnSpc>
                <a:spcPts val="6159"/>
              </a:lnSpc>
            </a:pPr>
            <a:r>
              <a:rPr lang="en-US" sz="4399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  </a:t>
            </a:r>
            <a:r>
              <a:rPr lang="en-US" sz="4399" dirty="0" err="1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bei</a:t>
            </a:r>
            <a:r>
              <a:rPr lang="en-US" sz="4399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 JYSK.”</a:t>
            </a:r>
          </a:p>
        </p:txBody>
      </p:sp>
      <p:sp>
        <p:nvSpPr>
          <p:cNvPr id="37" name="AutoShape 26">
            <a:extLst>
              <a:ext uri="{FF2B5EF4-FFF2-40B4-BE49-F238E27FC236}">
                <a16:creationId xmlns:a16="http://schemas.microsoft.com/office/drawing/2014/main" id="{DEA54DF2-3C68-D138-A6DD-42288A0FC3CA}"/>
              </a:ext>
            </a:extLst>
          </p:cNvPr>
          <p:cNvSpPr/>
          <p:nvPr/>
        </p:nvSpPr>
        <p:spPr>
          <a:xfrm flipH="1" flipV="1">
            <a:off x="8648006" y="7488924"/>
            <a:ext cx="1" cy="525889"/>
          </a:xfrm>
          <a:prstGeom prst="line">
            <a:avLst/>
          </a:prstGeom>
          <a:ln w="38100" cap="flat">
            <a:solidFill>
              <a:srgbClr val="143C8A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2008652" y="4018466"/>
            <a:ext cx="3913145" cy="391314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EEF8"/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3" name="AutoShape 4">
            <a:extLst>
              <a:ext uri="{FF2B5EF4-FFF2-40B4-BE49-F238E27FC236}">
                <a16:creationId xmlns:a16="http://schemas.microsoft.com/office/drawing/2014/main" id="{70EC67A2-A4D2-C70A-CBF8-919B30CA1D7C}"/>
              </a:ext>
            </a:extLst>
          </p:cNvPr>
          <p:cNvSpPr/>
          <p:nvPr/>
        </p:nvSpPr>
        <p:spPr>
          <a:xfrm>
            <a:off x="10406" y="0"/>
            <a:ext cx="7107893" cy="888669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4" name="Freeform 4"/>
          <p:cNvSpPr/>
          <p:nvPr/>
        </p:nvSpPr>
        <p:spPr>
          <a:xfrm rot="-4456393">
            <a:off x="-92456" y="9060654"/>
            <a:ext cx="1130569" cy="836621"/>
          </a:xfrm>
          <a:custGeom>
            <a:avLst/>
            <a:gdLst/>
            <a:ahLst/>
            <a:cxnLst/>
            <a:rect l="l" t="t" r="r" b="b"/>
            <a:pathLst>
              <a:path w="1130569" h="836621">
                <a:moveTo>
                  <a:pt x="0" y="0"/>
                </a:moveTo>
                <a:lnTo>
                  <a:pt x="1130569" y="0"/>
                </a:lnTo>
                <a:lnTo>
                  <a:pt x="1130569" y="836621"/>
                </a:lnTo>
                <a:lnTo>
                  <a:pt x="0" y="836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9" name="TextBox 19"/>
          <p:cNvSpPr txBox="1"/>
          <p:nvPr/>
        </p:nvSpPr>
        <p:spPr>
          <a:xfrm>
            <a:off x="6802859" y="3917997"/>
            <a:ext cx="395918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000" b="1" dirty="0">
                <a:solidFill>
                  <a:srgbClr val="000000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1999</a:t>
            </a:r>
            <a:r>
              <a:rPr lang="en-US" sz="3000" dirty="0">
                <a:solidFill>
                  <a:srgbClr val="000000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 </a:t>
            </a:r>
          </a:p>
          <a:p>
            <a:pPr algn="ctr">
              <a:lnSpc>
                <a:spcPts val="3360"/>
              </a:lnSpc>
            </a:pPr>
            <a:r>
              <a:rPr lang="en-US" sz="3000" spc="110" dirty="0">
                <a:solidFill>
                  <a:srgbClr val="000000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Apprentice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7627" y="9569988"/>
            <a:ext cx="6740957" cy="3069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59"/>
              </a:lnSpc>
            </a:pPr>
            <a:r>
              <a:rPr lang="en-US" sz="4399" dirty="0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“Mit der </a:t>
            </a:r>
            <a:r>
              <a:rPr lang="en-US" sz="4399" dirty="0" err="1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richtigen</a:t>
            </a:r>
            <a:endParaRPr lang="en-US" sz="4399" dirty="0">
              <a:solidFill>
                <a:srgbClr val="000000"/>
              </a:solidFill>
              <a:latin typeface="Verdana Pro"/>
              <a:ea typeface="Verdana Pro"/>
              <a:cs typeface="Verdana Pro"/>
              <a:sym typeface="Verdana Pro"/>
            </a:endParaRPr>
          </a:p>
          <a:p>
            <a:pPr>
              <a:lnSpc>
                <a:spcPts val="6159"/>
              </a:lnSpc>
            </a:pPr>
            <a:r>
              <a:rPr lang="en-US" sz="4399" dirty="0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Einstellung</a:t>
            </a:r>
            <a:r>
              <a:rPr lang="en-US" sz="4399" dirty="0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, </a:t>
            </a:r>
            <a:r>
              <a:rPr lang="en-US" sz="4399" dirty="0" err="1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kann</a:t>
            </a:r>
            <a:endParaRPr lang="en-US" sz="4399" dirty="0">
              <a:solidFill>
                <a:srgbClr val="000000"/>
              </a:solidFill>
              <a:latin typeface="Verdana Pro"/>
              <a:ea typeface="Verdana Pro"/>
              <a:cs typeface="Verdana Pro"/>
              <a:sym typeface="Verdana Pro"/>
            </a:endParaRPr>
          </a:p>
          <a:p>
            <a:pPr>
              <a:lnSpc>
                <a:spcPts val="6159"/>
              </a:lnSpc>
            </a:pPr>
            <a:r>
              <a:rPr lang="en-US" sz="4399" dirty="0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 man </a:t>
            </a:r>
            <a:r>
              <a:rPr lang="en-US" sz="4399" dirty="0" err="1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alles</a:t>
            </a:r>
            <a:r>
              <a:rPr lang="en-US" sz="4399" dirty="0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erreichen</a:t>
            </a:r>
            <a:r>
              <a:rPr lang="en-US" sz="4399" dirty="0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.”</a:t>
            </a:r>
          </a:p>
          <a:p>
            <a:pPr>
              <a:lnSpc>
                <a:spcPts val="5879"/>
              </a:lnSpc>
              <a:spcBef>
                <a:spcPct val="0"/>
              </a:spcBef>
            </a:pPr>
            <a:endParaRPr lang="en-US" sz="4399" dirty="0">
              <a:solidFill>
                <a:srgbClr val="000000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903831" y="6674534"/>
            <a:ext cx="3542773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spc="107" dirty="0">
                <a:solidFill>
                  <a:srgbClr val="000000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2004</a:t>
            </a:r>
          </a:p>
          <a:p>
            <a:pPr algn="ctr">
              <a:lnSpc>
                <a:spcPts val="2871"/>
              </a:lnSpc>
            </a:pPr>
            <a:r>
              <a:rPr lang="en-US" sz="2900" spc="107" dirty="0">
                <a:solidFill>
                  <a:srgbClr val="000000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District Manager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485156" y="8077512"/>
            <a:ext cx="257175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dirty="0">
                <a:solidFill>
                  <a:srgbClr val="000000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2020</a:t>
            </a:r>
          </a:p>
          <a:p>
            <a:pPr algn="ctr">
              <a:lnSpc>
                <a:spcPts val="3277"/>
              </a:lnSpc>
            </a:pPr>
            <a:r>
              <a:rPr lang="en-US" sz="2900" spc="107" dirty="0">
                <a:solidFill>
                  <a:srgbClr val="000000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Retail Manager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11065" y="5259980"/>
            <a:ext cx="3542773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spc="107" dirty="0">
                <a:solidFill>
                  <a:srgbClr val="000000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2001</a:t>
            </a:r>
          </a:p>
          <a:p>
            <a:pPr algn="ctr">
              <a:lnSpc>
                <a:spcPts val="2871"/>
              </a:lnSpc>
            </a:pPr>
            <a:r>
              <a:rPr lang="en-US" sz="2900" spc="107" dirty="0">
                <a:solidFill>
                  <a:srgbClr val="000000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Store Manager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-843759" y="8467064"/>
            <a:ext cx="354277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6"/>
              </a:lnSpc>
            </a:pPr>
            <a:r>
              <a:rPr lang="en-US" sz="2400" b="1" spc="88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Marica</a:t>
            </a: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2B495185-982A-681E-003B-D158EF18246D}"/>
              </a:ext>
            </a:extLst>
          </p:cNvPr>
          <p:cNvSpPr/>
          <p:nvPr/>
        </p:nvSpPr>
        <p:spPr>
          <a:xfrm>
            <a:off x="7610191" y="11478980"/>
            <a:ext cx="2188800" cy="1000800"/>
          </a:xfrm>
          <a:custGeom>
            <a:avLst/>
            <a:gdLst/>
            <a:ahLst/>
            <a:cxnLst/>
            <a:rect l="l" t="t" r="r" b="b"/>
            <a:pathLst>
              <a:path w="2261255" h="1032329">
                <a:moveTo>
                  <a:pt x="0" y="0"/>
                </a:moveTo>
                <a:lnTo>
                  <a:pt x="2261255" y="0"/>
                </a:lnTo>
                <a:lnTo>
                  <a:pt x="2261255" y="1032329"/>
                </a:lnTo>
                <a:lnTo>
                  <a:pt x="0" y="10323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297FF284-2FA0-E20A-086A-D4CF36846071}"/>
              </a:ext>
            </a:extLst>
          </p:cNvPr>
          <p:cNvSpPr/>
          <p:nvPr/>
        </p:nvSpPr>
        <p:spPr>
          <a:xfrm>
            <a:off x="7610191" y="10337558"/>
            <a:ext cx="2185200" cy="1011600"/>
          </a:xfrm>
          <a:custGeom>
            <a:avLst/>
            <a:gdLst/>
            <a:ahLst/>
            <a:cxnLst/>
            <a:rect l="l" t="t" r="r" b="b"/>
            <a:pathLst>
              <a:path w="2261255" h="1047012">
                <a:moveTo>
                  <a:pt x="0" y="0"/>
                </a:moveTo>
                <a:lnTo>
                  <a:pt x="2261255" y="0"/>
                </a:lnTo>
                <a:lnTo>
                  <a:pt x="2261255" y="1047011"/>
                </a:lnTo>
                <a:lnTo>
                  <a:pt x="0" y="10470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95C4CF-CFCC-F031-8455-94923F610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0650" y="184169"/>
            <a:ext cx="3542773" cy="4650234"/>
          </a:xfrm>
          <a:prstGeom prst="rect">
            <a:avLst/>
          </a:prstGeom>
        </p:spPr>
      </p:pic>
      <p:sp>
        <p:nvSpPr>
          <p:cNvPr id="17" name="Freeform 7">
            <a:extLst>
              <a:ext uri="{FF2B5EF4-FFF2-40B4-BE49-F238E27FC236}">
                <a16:creationId xmlns:a16="http://schemas.microsoft.com/office/drawing/2014/main" id="{AACFCFC0-61D5-4DFF-E0C9-7505D1B54B97}"/>
              </a:ext>
            </a:extLst>
          </p:cNvPr>
          <p:cNvSpPr/>
          <p:nvPr/>
        </p:nvSpPr>
        <p:spPr>
          <a:xfrm>
            <a:off x="8446369" y="4854942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5E738885-B710-5101-4F35-02100FCD1B05}"/>
              </a:ext>
            </a:extLst>
          </p:cNvPr>
          <p:cNvSpPr/>
          <p:nvPr/>
        </p:nvSpPr>
        <p:spPr>
          <a:xfrm>
            <a:off x="8446368" y="6072422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65C19BDC-7932-AFB4-309C-D919C6CAB504}"/>
              </a:ext>
            </a:extLst>
          </p:cNvPr>
          <p:cNvSpPr/>
          <p:nvPr/>
        </p:nvSpPr>
        <p:spPr>
          <a:xfrm>
            <a:off x="8447119" y="7438274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62" y="3176"/>
            <a:ext cx="10287000" cy="9868433"/>
            <a:chOff x="0" y="0"/>
            <a:chExt cx="13716000" cy="1315791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5274" r="15274"/>
            <a:stretch>
              <a:fillRect/>
            </a:stretch>
          </p:blipFill>
          <p:spPr>
            <a:xfrm>
              <a:off x="0" y="0"/>
              <a:ext cx="13716000" cy="13157911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395352" y="7193131"/>
            <a:ext cx="5849282" cy="219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“Nur </a:t>
            </a:r>
            <a:r>
              <a:rPr lang="en-US" sz="4400" dirty="0" err="1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als</a:t>
            </a:r>
            <a:r>
              <a:rPr lang="en-US" sz="4400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 Team</a:t>
            </a:r>
          </a:p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Verdana Pro"/>
                <a:ea typeface="Verdana Pro Bold"/>
                <a:cs typeface="Verdana Pro Bold"/>
                <a:sym typeface="Verdana Pro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Verdana Pro"/>
                <a:ea typeface="Verdana Pro Bold"/>
                <a:cs typeface="Verdana Pro Bold"/>
                <a:sym typeface="Verdana Pro"/>
              </a:rPr>
              <a:t>sind</a:t>
            </a:r>
            <a:r>
              <a:rPr lang="en-US" sz="4400" dirty="0">
                <a:solidFill>
                  <a:srgbClr val="FFFFFF"/>
                </a:solidFill>
                <a:latin typeface="Verdana Pro"/>
                <a:ea typeface="Verdana Pro Bold"/>
                <a:cs typeface="Verdana Pro Bold"/>
                <a:sym typeface="Verdana Pro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Verdana Pro"/>
                <a:ea typeface="Verdana Pro Bold"/>
                <a:cs typeface="Verdana Pro Bold"/>
                <a:sym typeface="Verdana Pro"/>
              </a:rPr>
              <a:t>wir</a:t>
            </a:r>
            <a:r>
              <a:rPr lang="en-US" sz="4400" dirty="0">
                <a:solidFill>
                  <a:srgbClr val="FFFFFF"/>
                </a:solidFill>
                <a:latin typeface="Verdana Pro"/>
                <a:ea typeface="Verdana Pro Bold"/>
                <a:cs typeface="Verdana Pro Bold"/>
                <a:sym typeface="Verdana Pro"/>
              </a:rPr>
              <a:t>  </a:t>
            </a:r>
          </a:p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Verdana Pro"/>
                <a:ea typeface="Verdana Pro Bold"/>
                <a:cs typeface="Verdana Pro Bold"/>
                <a:sym typeface="Verdana Pro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Verdana Pro"/>
                <a:ea typeface="Verdana Pro Bold"/>
                <a:cs typeface="Verdana Pro Bold"/>
                <a:sym typeface="Verdana Pro"/>
              </a:rPr>
              <a:t>erfolgreich</a:t>
            </a:r>
            <a:r>
              <a:rPr lang="en-US" sz="4400" dirty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.” 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4D521F91-69CB-DA58-9B35-82D890D60AC2}"/>
              </a:ext>
            </a:extLst>
          </p:cNvPr>
          <p:cNvSpPr/>
          <p:nvPr/>
        </p:nvSpPr>
        <p:spPr>
          <a:xfrm>
            <a:off x="3319993" y="11107806"/>
            <a:ext cx="2185200" cy="1011600"/>
          </a:xfrm>
          <a:custGeom>
            <a:avLst/>
            <a:gdLst/>
            <a:ahLst/>
            <a:cxnLst/>
            <a:rect l="l" t="t" r="r" b="b"/>
            <a:pathLst>
              <a:path w="2780514" h="1287440">
                <a:moveTo>
                  <a:pt x="0" y="0"/>
                </a:moveTo>
                <a:lnTo>
                  <a:pt x="2780514" y="0"/>
                </a:lnTo>
                <a:lnTo>
                  <a:pt x="2780514" y="1287441"/>
                </a:lnTo>
                <a:lnTo>
                  <a:pt x="0" y="12874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6EDDB3-6AE1-AE15-0B4C-D1F82EE20BC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9529" y="11107806"/>
            <a:ext cx="2187469" cy="999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10A704-D885-11A0-5529-6BA86246A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8188" y="7431720"/>
            <a:ext cx="4201502" cy="5360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mployee promises_local template_B" id="{97D3665C-B3D4-BC41-824C-36261DBC9DB9}" vid="{9CCBF703-B9FB-A14D-B088-C2E66C64526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32b3d1-cd13-40c5-bef5-77780b249d8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1FF61DC83674C9BB0BE5C560A72F5" ma:contentTypeVersion="11" ma:contentTypeDescription="Create a new document." ma:contentTypeScope="" ma:versionID="5a77dc6a148fed2ac04cf07ac7088950">
  <xsd:schema xmlns:xsd="http://www.w3.org/2001/XMLSchema" xmlns:xs="http://www.w3.org/2001/XMLSchema" xmlns:p="http://schemas.microsoft.com/office/2006/metadata/properties" xmlns:ns2="8232b3d1-cd13-40c5-bef5-77780b249d88" targetNamespace="http://schemas.microsoft.com/office/2006/metadata/properties" ma:root="true" ma:fieldsID="a2167618568c70ea6f5994e7695dd5a8" ns2:_="">
    <xsd:import namespace="8232b3d1-cd13-40c5-bef5-77780b249d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2b3d1-cd13-40c5-bef5-77780b249d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836f7bf-85e3-4815-a138-6d261d50c4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E1E7B9-23C9-43CA-82E9-352EB36DE735}">
  <ds:schemaRefs>
    <ds:schemaRef ds:uri="http://schemas.microsoft.com/office/2006/metadata/properties"/>
    <ds:schemaRef ds:uri="http://schemas.microsoft.com/office/infopath/2007/PartnerControls"/>
    <ds:schemaRef ds:uri="8232b3d1-cd13-40c5-bef5-77780b249d88"/>
  </ds:schemaRefs>
</ds:datastoreItem>
</file>

<file path=customXml/itemProps2.xml><?xml version="1.0" encoding="utf-8"?>
<ds:datastoreItem xmlns:ds="http://schemas.openxmlformats.org/officeDocument/2006/customXml" ds:itemID="{EB4FB357-3C8D-4034-947A-EA1F5352CE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DB3BF3-6C8A-4721-B2A9-63E8DE76D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32b3d1-cd13-40c5-bef5-77780b249d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Employee promises_local template_B</Template>
  <TotalTime>0</TotalTime>
  <Words>119</Words>
  <Application>Microsoft Office PowerPoint</Application>
  <PresentationFormat>Custom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Verdana</vt:lpstr>
      <vt:lpstr>Verdana Pro</vt:lpstr>
      <vt:lpstr>Verdana Pro Bold</vt:lpstr>
      <vt:lpstr>Verdana Pro Condensed</vt:lpstr>
      <vt:lpstr>Verdana Pro Condensed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JYSK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Nadja Kruse</dc:creator>
  <cp:lastModifiedBy>Marica Schirmer</cp:lastModifiedBy>
  <cp:revision>3</cp:revision>
  <dcterms:created xsi:type="dcterms:W3CDTF">2025-03-18T10:37:53Z</dcterms:created>
  <dcterms:modified xsi:type="dcterms:W3CDTF">2025-05-08T11:08:52Z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0x0101004CC1FF61DC83674C9BB0BE5C560A72F5</vt:lpwstr>
  </property>
  <property fmtid="{D5CDD505-2E9C-101B-9397-08002B2CF9AE}" pid="3" name="Order">
    <vt:r8>1803300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