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/>
  </p:normalViewPr>
  <p:slideViewPr>
    <p:cSldViewPr snapToGrid="0">
      <p:cViewPr varScale="1">
        <p:scale>
          <a:sx n="60" d="100"/>
          <a:sy n="60" d="100"/>
        </p:scale>
        <p:origin x="291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6753821"/>
            <a:ext cx="7715250" cy="3104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5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4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610"/>
            <a:ext cx="2218134" cy="10897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610"/>
            <a:ext cx="6525816" cy="10897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4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8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762"/>
            <a:ext cx="8872538" cy="534888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5246"/>
            <a:ext cx="8872538" cy="281285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612"/>
            <a:ext cx="8872538" cy="2485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2181"/>
            <a:ext cx="4351883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7015"/>
            <a:ext cx="4351883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2181"/>
            <a:ext cx="4373315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7015"/>
            <a:ext cx="4373315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1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425"/>
            <a:ext cx="5207794" cy="913804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425"/>
            <a:ext cx="5207794" cy="9138047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612"/>
            <a:ext cx="8872538" cy="248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3047"/>
            <a:ext cx="8872538" cy="815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20412-9215-407C-9914-854D4C443E86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8159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E2631-DD1D-42C9-BA64-E9383409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store&#10;&#10;AI-generated content may be incorrect.">
            <a:extLst>
              <a:ext uri="{FF2B5EF4-FFF2-40B4-BE49-F238E27FC236}">
                <a16:creationId xmlns:a16="http://schemas.microsoft.com/office/drawing/2014/main" id="{F1C501E1-6931-C718-1496-F6551544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5167" r="23049" b="15774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0FB2AF-B669-610E-04E3-62682AB5F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0F76185-78F7-0032-98D8-685C32071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0EE9-7172-99A8-DBF5-96737D18F3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A86FD3-A6F8-CD8B-3578-14854A8900F4}"/>
              </a:ext>
            </a:extLst>
          </p:cNvPr>
          <p:cNvSpPr txBox="1"/>
          <p:nvPr/>
        </p:nvSpPr>
        <p:spPr>
          <a:xfrm>
            <a:off x="395928" y="9442429"/>
            <a:ext cx="5263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</a:t>
            </a:r>
            <a:r>
              <a:rPr lang="de-DE" sz="66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r>
              <a:rPr lang="de-DE" sz="44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…Du bist sofort Teil des Teams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0FC92D-E193-F4AC-A3A9-C4F780EFD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2C344-628D-EF05-ED79-D5782297B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363" y="564088"/>
            <a:ext cx="2187469" cy="10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67A48-8829-3F26-0397-026DCD201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02AAEE-93C3-9708-61DF-D445C2FE7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EA4813-F8C9-CD05-6317-EBDC60A9FD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A5198099-C37C-8509-A382-AE797322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44C8A5-B6FB-AC3D-B5E8-7746E934FB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E0B2CA-A5F5-BAE4-A28B-498D97788A63}"/>
              </a:ext>
            </a:extLst>
          </p:cNvPr>
          <p:cNvSpPr txBox="1"/>
          <p:nvPr/>
        </p:nvSpPr>
        <p:spPr>
          <a:xfrm>
            <a:off x="395928" y="9442429"/>
            <a:ext cx="5263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</a:t>
            </a:r>
            <a:r>
              <a:rPr lang="de-DE" sz="66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r>
              <a:rPr lang="de-DE" sz="44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...Du machst schnell Karriere ohne Studium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8422C6-8D99-840B-05C3-28F5EC05A7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938DAD-356B-C1CF-058E-30F3F2F36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363" y="564088"/>
            <a:ext cx="2187469" cy="10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0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5522C-EE5C-0BFA-2512-D8CDE116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94DE16-9669-E775-F1B0-D9B524E2E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B62436-38DB-D90D-8DB2-40FC0765A2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6EFFAF8E-2350-498F-5A7A-55E968054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F9FA3E-AF2C-5EC4-618F-AB0003A57E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1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3C04C6-E345-A921-C9D2-88F9446311BE}"/>
              </a:ext>
            </a:extLst>
          </p:cNvPr>
          <p:cNvSpPr txBox="1"/>
          <p:nvPr/>
        </p:nvSpPr>
        <p:spPr>
          <a:xfrm>
            <a:off x="395929" y="9288542"/>
            <a:ext cx="52639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</a:t>
            </a:r>
            <a:r>
              <a:rPr lang="de-DE" sz="60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r>
              <a:rPr lang="de-DE" sz="36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...Du verdienst bereits im 1. Lehrjahr 1'000 CHF pro Monat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C41D3F-7B1C-A5D9-827E-2782D0CEB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2BE81C-B2D0-79DF-FFFF-63795286B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363" y="564088"/>
            <a:ext cx="2187469" cy="10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ployee promises_local template_A" id="{2CF1F3BB-3A7D-4449-ADDD-D4CCC5CE4C8E}" vid="{F2090865-DE5B-924E-A00B-A2526616D5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a17de-5cea-4e9c-a112-10834a7c6638">
      <Terms xmlns="http://schemas.microsoft.com/office/infopath/2007/PartnerControls"/>
    </lcf76f155ced4ddcb4097134ff3c332f>
    <TaxCatchAll xmlns="7fad349e-0073-408e-ba4e-c18c08f2f212" xsi:nil="true"/>
    <Dateandtime xmlns="0b4a17de-5cea-4e9c-a112-10834a7c6638" xsi:nil="true"/>
    <FY25JFIMeetings xmlns="0b4a17de-5cea-4e9c-a112-10834a7c66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93BEB53F0144D8933A2B71DB7C34C" ma:contentTypeVersion="18" ma:contentTypeDescription="Create a new document." ma:contentTypeScope="" ma:versionID="6df617864351b19acb567244564bb12d">
  <xsd:schema xmlns:xsd="http://www.w3.org/2001/XMLSchema" xmlns:xs="http://www.w3.org/2001/XMLSchema" xmlns:p="http://schemas.microsoft.com/office/2006/metadata/properties" xmlns:ns2="0b4a17de-5cea-4e9c-a112-10834a7c6638" xmlns:ns3="7fad349e-0073-408e-ba4e-c18c08f2f212" targetNamespace="http://schemas.microsoft.com/office/2006/metadata/properties" ma:root="true" ma:fieldsID="614e4d40f4a1f244a189b2f5b2e7206c" ns2:_="" ns3:_="">
    <xsd:import namespace="0b4a17de-5cea-4e9c-a112-10834a7c6638"/>
    <xsd:import namespace="7fad349e-0073-408e-ba4e-c18c08f2f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FY25JFIMeetings" minOccurs="0"/>
                <xsd:element ref="ns2:Dateand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a17de-5cea-4e9c-a112-10834a7c66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FY25JFIMeetings" ma:index="23" nillable="true" ma:displayName="FY25 JFI Meetings" ma:format="Dropdown" ma:internalName="FY25JFIMeetings">
      <xsd:simpleType>
        <xsd:restriction base="dms:Text">
          <xsd:maxLength value="255"/>
        </xsd:restriction>
      </xsd:simpleType>
    </xsd:element>
    <xsd:element name="Dateandtime" ma:index="24" nillable="true" ma:displayName="Date and time" ma:format="DateOnly" ma:internalName="Dateandtime">
      <xsd:simpleType>
        <xsd:restriction base="dms:DateTim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d349e-0073-408e-ba4e-c18c08f2f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e28561-486a-4332-9a91-c0aac44c8cf4}" ma:internalName="TaxCatchAll" ma:showField="CatchAllData" ma:web="7fad349e-0073-408e-ba4e-c18c08f2f2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C0C435-8304-4DA8-8D9D-49106D52EACD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b4a17de-5cea-4e9c-a112-10834a7c6638"/>
    <ds:schemaRef ds:uri="http://schemas.microsoft.com/office/infopath/2007/PartnerControls"/>
    <ds:schemaRef ds:uri="7fad349e-0073-408e-ba4e-c18c08f2f212"/>
  </ds:schemaRefs>
</ds:datastoreItem>
</file>

<file path=customXml/itemProps2.xml><?xml version="1.0" encoding="utf-8"?>
<ds:datastoreItem xmlns:ds="http://schemas.openxmlformats.org/officeDocument/2006/customXml" ds:itemID="{91B165FF-5057-49E2-8372-D9B68C3206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58B23-6B5C-4147-A418-21E918B2A076}"/>
</file>

<file path=docProps/app.xml><?xml version="1.0" encoding="utf-8"?>
<Properties xmlns="http://schemas.openxmlformats.org/officeDocument/2006/extended-properties" xmlns:vt="http://schemas.openxmlformats.org/officeDocument/2006/docPropsVTypes">
  <Template>Employee promises_local template_A - Copy</Template>
  <TotalTime>8</TotalTime>
  <Words>32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Nadja Kruse</dc:creator>
  <cp:lastModifiedBy>Nadja Kruse</cp:lastModifiedBy>
  <cp:revision>1</cp:revision>
  <dcterms:created xsi:type="dcterms:W3CDTF">2025-07-03T05:52:46Z</dcterms:created>
  <dcterms:modified xsi:type="dcterms:W3CDTF">2025-07-03T06:01:22Z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0x010100BA393BEB53F0144D8933A2B71DB7C34C</vt:lpwstr>
  </property>
</Properties>
</file>