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19" d="100"/>
          <a:sy n="119" d="100"/>
        </p:scale>
        <p:origin x="270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ja Kruse" userId="6d5f62c1-4add-41d9-8a61-54d2ff786b4f" providerId="ADAL" clId="{2585C1BC-E932-47DB-9542-CF8A4797C036}"/>
    <pc:docChg chg="undo custSel modSld">
      <pc:chgData name="Nadja Kruse" userId="6d5f62c1-4add-41d9-8a61-54d2ff786b4f" providerId="ADAL" clId="{2585C1BC-E932-47DB-9542-CF8A4797C036}" dt="2025-08-21T09:13:01.248" v="123" actId="20577"/>
      <pc:docMkLst>
        <pc:docMk/>
      </pc:docMkLst>
      <pc:sldChg chg="modSp mod">
        <pc:chgData name="Nadja Kruse" userId="6d5f62c1-4add-41d9-8a61-54d2ff786b4f" providerId="ADAL" clId="{2585C1BC-E932-47DB-9542-CF8A4797C036}" dt="2025-08-21T09:13:01.248" v="123" actId="20577"/>
        <pc:sldMkLst>
          <pc:docMk/>
          <pc:sldMk cId="1546062539" sldId="256"/>
        </pc:sldMkLst>
        <pc:spChg chg="mod">
          <ac:chgData name="Nadja Kruse" userId="6d5f62c1-4add-41d9-8a61-54d2ff786b4f" providerId="ADAL" clId="{2585C1BC-E932-47DB-9542-CF8A4797C036}" dt="2025-08-21T09:13:01.248" v="123" actId="20577"/>
          <ac:spMkLst>
            <pc:docMk/>
            <pc:sldMk cId="1546062539" sldId="256"/>
            <ac:spMk id="2" creationId="{3DEBC483-A9E2-9C72-F0AB-5F25454379B4}"/>
          </ac:spMkLst>
        </pc:spChg>
      </pc:sldChg>
      <pc:sldChg chg="addSp delSp modSp mod">
        <pc:chgData name="Nadja Kruse" userId="6d5f62c1-4add-41d9-8a61-54d2ff786b4f" providerId="ADAL" clId="{2585C1BC-E932-47DB-9542-CF8A4797C036}" dt="2025-08-21T09:09:21.931" v="14" actId="1076"/>
        <pc:sldMkLst>
          <pc:docMk/>
          <pc:sldMk cId="156741050" sldId="258"/>
        </pc:sldMkLst>
        <pc:spChg chg="mod">
          <ac:chgData name="Nadja Kruse" userId="6d5f62c1-4add-41d9-8a61-54d2ff786b4f" providerId="ADAL" clId="{2585C1BC-E932-47DB-9542-CF8A4797C036}" dt="2025-08-21T09:08:56.248" v="7" actId="14100"/>
          <ac:spMkLst>
            <pc:docMk/>
            <pc:sldMk cId="156741050" sldId="258"/>
            <ac:spMk id="6" creationId="{23FE61F3-C54A-E4B2-55A7-AC5A2F212848}"/>
          </ac:spMkLst>
        </pc:spChg>
        <pc:spChg chg="add mod">
          <ac:chgData name="Nadja Kruse" userId="6d5f62c1-4add-41d9-8a61-54d2ff786b4f" providerId="ADAL" clId="{2585C1BC-E932-47DB-9542-CF8A4797C036}" dt="2025-08-21T09:09:11.722" v="12" actId="14100"/>
          <ac:spMkLst>
            <pc:docMk/>
            <pc:sldMk cId="156741050" sldId="258"/>
            <ac:spMk id="7" creationId="{3D37B575-84D2-8344-AFC4-0F7E13235249}"/>
          </ac:spMkLst>
        </pc:spChg>
        <pc:picChg chg="del">
          <ac:chgData name="Nadja Kruse" userId="6d5f62c1-4add-41d9-8a61-54d2ff786b4f" providerId="ADAL" clId="{2585C1BC-E932-47DB-9542-CF8A4797C036}" dt="2025-08-21T09:08:40.737" v="0" actId="478"/>
          <ac:picMkLst>
            <pc:docMk/>
            <pc:sldMk cId="156741050" sldId="258"/>
            <ac:picMk id="3" creationId="{F3D2D350-D5B6-98AC-FEE6-743A32C111D1}"/>
          </ac:picMkLst>
        </pc:picChg>
        <pc:picChg chg="add mod modCrop">
          <ac:chgData name="Nadja Kruse" userId="6d5f62c1-4add-41d9-8a61-54d2ff786b4f" providerId="ADAL" clId="{2585C1BC-E932-47DB-9542-CF8A4797C036}" dt="2025-08-21T09:09:21.931" v="14" actId="1076"/>
          <ac:picMkLst>
            <pc:docMk/>
            <pc:sldMk cId="156741050" sldId="258"/>
            <ac:picMk id="4" creationId="{2AACA346-23A1-DD5B-0F92-1D987CE7870F}"/>
          </ac:picMkLst>
        </pc:picChg>
      </pc:sldChg>
      <pc:sldChg chg="addSp delSp modSp mod">
        <pc:chgData name="Nadja Kruse" userId="6d5f62c1-4add-41d9-8a61-54d2ff786b4f" providerId="ADAL" clId="{2585C1BC-E932-47DB-9542-CF8A4797C036}" dt="2025-08-21T09:12:52.796" v="111" actId="14100"/>
        <pc:sldMkLst>
          <pc:docMk/>
          <pc:sldMk cId="743258609" sldId="259"/>
        </pc:sldMkLst>
        <pc:picChg chg="del">
          <ac:chgData name="Nadja Kruse" userId="6d5f62c1-4add-41d9-8a61-54d2ff786b4f" providerId="ADAL" clId="{2585C1BC-E932-47DB-9542-CF8A4797C036}" dt="2025-08-21T09:12:46.567" v="107" actId="478"/>
          <ac:picMkLst>
            <pc:docMk/>
            <pc:sldMk cId="743258609" sldId="259"/>
            <ac:picMk id="5" creationId="{69FD2724-1F22-590E-4196-EFE9766F5BC3}"/>
          </ac:picMkLst>
        </pc:picChg>
        <pc:picChg chg="add mod">
          <ac:chgData name="Nadja Kruse" userId="6d5f62c1-4add-41d9-8a61-54d2ff786b4f" providerId="ADAL" clId="{2585C1BC-E932-47DB-9542-CF8A4797C036}" dt="2025-08-21T09:12:52.796" v="111" actId="14100"/>
          <ac:picMkLst>
            <pc:docMk/>
            <pc:sldMk cId="743258609" sldId="259"/>
            <ac:picMk id="6" creationId="{5D91C95F-9DDD-742A-BE3B-6B04D17578BD}"/>
          </ac:picMkLst>
        </pc:picChg>
      </pc:sldChg>
      <pc:sldChg chg="addSp delSp modSp mod">
        <pc:chgData name="Nadja Kruse" userId="6d5f62c1-4add-41d9-8a61-54d2ff786b4f" providerId="ADAL" clId="{2585C1BC-E932-47DB-9542-CF8A4797C036}" dt="2025-08-21T09:12:20.366" v="106" actId="1076"/>
        <pc:sldMkLst>
          <pc:docMk/>
          <pc:sldMk cId="1655614141" sldId="260"/>
        </pc:sldMkLst>
        <pc:spChg chg="mod">
          <ac:chgData name="Nadja Kruse" userId="6d5f62c1-4add-41d9-8a61-54d2ff786b4f" providerId="ADAL" clId="{2585C1BC-E932-47DB-9542-CF8A4797C036}" dt="2025-08-21T09:12:18.584" v="105" actId="14100"/>
          <ac:spMkLst>
            <pc:docMk/>
            <pc:sldMk cId="1655614141" sldId="260"/>
            <ac:spMk id="3" creationId="{92B5E013-8D0E-7678-669F-D97B0F33BDBF}"/>
          </ac:spMkLst>
        </pc:spChg>
        <pc:grpChg chg="del">
          <ac:chgData name="Nadja Kruse" userId="6d5f62c1-4add-41d9-8a61-54d2ff786b4f" providerId="ADAL" clId="{2585C1BC-E932-47DB-9542-CF8A4797C036}" dt="2025-08-21T09:11:49.949" v="90" actId="478"/>
          <ac:grpSpMkLst>
            <pc:docMk/>
            <pc:sldMk cId="1655614141" sldId="260"/>
            <ac:grpSpMk id="8" creationId="{31015B2F-BA3F-BE0D-CC2E-94DF943FBC4E}"/>
          </ac:grpSpMkLst>
        </pc:grpChg>
        <pc:picChg chg="del">
          <ac:chgData name="Nadja Kruse" userId="6d5f62c1-4add-41d9-8a61-54d2ff786b4f" providerId="ADAL" clId="{2585C1BC-E932-47DB-9542-CF8A4797C036}" dt="2025-08-21T09:11:48.013" v="89" actId="478"/>
          <ac:picMkLst>
            <pc:docMk/>
            <pc:sldMk cId="1655614141" sldId="260"/>
            <ac:picMk id="5" creationId="{5E4BE7C4-A5BA-F226-16D5-E5A35A52DEC7}"/>
          </ac:picMkLst>
        </pc:picChg>
        <pc:picChg chg="add mod">
          <ac:chgData name="Nadja Kruse" userId="6d5f62c1-4add-41d9-8a61-54d2ff786b4f" providerId="ADAL" clId="{2585C1BC-E932-47DB-9542-CF8A4797C036}" dt="2025-08-21T09:12:20.366" v="106" actId="1076"/>
          <ac:picMkLst>
            <pc:docMk/>
            <pc:sldMk cId="1655614141" sldId="260"/>
            <ac:picMk id="9" creationId="{221C3A24-E28F-7C6F-8DA1-14CABABFAECD}"/>
          </ac:picMkLst>
        </pc:picChg>
      </pc:sldChg>
      <pc:sldChg chg="addSp delSp modSp mod">
        <pc:chgData name="Nadja Kruse" userId="6d5f62c1-4add-41d9-8a61-54d2ff786b4f" providerId="ADAL" clId="{2585C1BC-E932-47DB-9542-CF8A4797C036}" dt="2025-08-21T09:10:23.007" v="88" actId="404"/>
        <pc:sldMkLst>
          <pc:docMk/>
          <pc:sldMk cId="3486153392" sldId="261"/>
        </pc:sldMkLst>
        <pc:spChg chg="mod">
          <ac:chgData name="Nadja Kruse" userId="6d5f62c1-4add-41d9-8a61-54d2ff786b4f" providerId="ADAL" clId="{2585C1BC-E932-47DB-9542-CF8A4797C036}" dt="2025-08-21T09:10:23.007" v="88" actId="404"/>
          <ac:spMkLst>
            <pc:docMk/>
            <pc:sldMk cId="3486153392" sldId="261"/>
            <ac:spMk id="3" creationId="{C3973A9A-EAEF-034A-F549-CDFA8FD97F48}"/>
          </ac:spMkLst>
        </pc:spChg>
        <pc:picChg chg="del">
          <ac:chgData name="Nadja Kruse" userId="6d5f62c1-4add-41d9-8a61-54d2ff786b4f" providerId="ADAL" clId="{2585C1BC-E932-47DB-9542-CF8A4797C036}" dt="2025-08-21T09:09:45.122" v="15" actId="478"/>
          <ac:picMkLst>
            <pc:docMk/>
            <pc:sldMk cId="3486153392" sldId="261"/>
            <ac:picMk id="5" creationId="{6E979A87-5BD7-0F69-4FF6-19F9E8201BF3}"/>
          </ac:picMkLst>
        </pc:picChg>
        <pc:picChg chg="add mod">
          <ac:chgData name="Nadja Kruse" userId="6d5f62c1-4add-41d9-8a61-54d2ff786b4f" providerId="ADAL" clId="{2585C1BC-E932-47DB-9542-CF8A4797C036}" dt="2025-08-21T09:09:50.963" v="18" actId="1076"/>
          <ac:picMkLst>
            <pc:docMk/>
            <pc:sldMk cId="3486153392" sldId="261"/>
            <ac:picMk id="7" creationId="{36C333BA-13F5-77D4-07A5-E5F0B0E165D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21/08/2025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AB3AEE-B7E8-717A-4BED-90D98F17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DC9FE58-65FF-2F05-2F17-2080B7E0C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EBE188-A4B2-37EA-A0B5-0D8A7987A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CEEE15-7A9B-75CD-5310-F1E003B95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5E0500-F23D-5E74-38F2-58D66BBD7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6F341A2-B1A3-8E87-94CF-85BB332977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3EDAF54-06D1-7CD2-4B94-BCD0AD700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222CE-7364-2500-F6FE-8489D1833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4FBE1-ABB9-FA20-355B-5CBAEEB01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/>
        </p:blipFill>
        <p:spPr>
          <a:xfrm>
            <a:off x="0" y="0"/>
            <a:ext cx="12236824" cy="6865951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617C3370-8F87-A801-DD21-5F33A6EAE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C4CDF0B-919B-6FA9-A990-237EA63D2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4EACE-76A9-39BE-FAA5-BD7E82E973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776413-BBE7-3C55-7F0D-1CE535962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>
          <a:xfrm>
            <a:off x="-1" y="0"/>
            <a:ext cx="12292149" cy="6865952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998193A-F625-DAAC-03B6-30283D4AD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EF77CC2-640B-C705-D35C-02FD238DC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AEB58-ACE8-D69C-B38E-D333C422E2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1FD3EC-9247-89F5-2EC2-7E27198F0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>
          <a:xfrm>
            <a:off x="-19594" y="1708"/>
            <a:ext cx="12211593" cy="6875274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07A9F0D-4264-7D63-8348-86F7760D2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0058CA-F44C-4A8B-FD0A-8B24B37E73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76FAB-C7A4-03B2-4075-2304C8D5C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B16FC-1201-9FEC-4990-A4CC0F17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6581" y="-1"/>
            <a:ext cx="12212758" cy="6865953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9BD74E6-966E-BE9B-8B46-B95FE9F8A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8B03895-D1EF-BE4F-6183-B93683833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1FFC4-031E-7D67-24CF-6C793DC42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D11DE8-2273-6B65-DDC3-ED4868A3F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-14178" y="-1"/>
            <a:ext cx="12212723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1785-B66B-D3E7-C7E2-776B671D5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19067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832BB-DF19-DB39-D5AD-1F39EA82E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>
          <a:xfrm>
            <a:off x="-1" y="0"/>
            <a:ext cx="12214331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DFB3-1D05-3DE4-0D78-0107F3E86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For Auditorium/ very bright scree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74B668-7C12-9AC7-2FE4-1E14F30281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9FFB1-EFB4-D484-8F3E-CB8F83DB2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F6EEF8-79E6-9824-32A8-802F66F2D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F068-07F4-F6FE-138B-D19D1A4AA02F}"/>
              </a:ext>
            </a:extLst>
          </p:cNvPr>
          <p:cNvGrpSpPr/>
          <p:nvPr userDrawn="1"/>
        </p:nvGrpSpPr>
        <p:grpSpPr>
          <a:xfrm>
            <a:off x="4402605" y="3069157"/>
            <a:ext cx="731206" cy="931611"/>
            <a:chOff x="4402605" y="3069157"/>
            <a:chExt cx="731206" cy="931611"/>
          </a:xfrm>
        </p:grpSpPr>
        <p:pic>
          <p:nvPicPr>
            <p:cNvPr id="9" name="Picture 8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5446A4E9-9B8C-7E2B-5162-376BC21D4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3069157"/>
              <a:ext cx="731206" cy="931611"/>
            </a:xfrm>
            <a:prstGeom prst="rect">
              <a:avLst/>
            </a:prstGeom>
          </p:spPr>
        </p:pic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7637" y="3167358"/>
              <a:ext cx="621141" cy="62114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0B3DE-62C2-911F-C84D-5CCB206548BA}"/>
              </a:ext>
            </a:extLst>
          </p:cNvPr>
          <p:cNvGrpSpPr/>
          <p:nvPr userDrawn="1"/>
        </p:nvGrpSpPr>
        <p:grpSpPr>
          <a:xfrm>
            <a:off x="4402605" y="5044741"/>
            <a:ext cx="731206" cy="931611"/>
            <a:chOff x="4402605" y="5044741"/>
            <a:chExt cx="731206" cy="931611"/>
          </a:xfrm>
        </p:grpSpPr>
        <p:pic>
          <p:nvPicPr>
            <p:cNvPr id="10" name="Picture 9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6B0A7CA6-8271-687F-A58E-0AAA46D2E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5044741"/>
              <a:ext cx="731206" cy="931611"/>
            </a:xfrm>
            <a:prstGeom prst="rect">
              <a:avLst/>
            </a:prstGeom>
          </p:spPr>
        </p:pic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7838" y="5171390"/>
              <a:ext cx="500737" cy="50073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522909-11CC-B04F-95ED-8297602E95AA}"/>
              </a:ext>
            </a:extLst>
          </p:cNvPr>
          <p:cNvSpPr>
            <a:spLocks/>
          </p:cNvSpPr>
          <p:nvPr userDrawn="1"/>
        </p:nvSpPr>
        <p:spPr>
          <a:xfrm>
            <a:off x="5148278" y="604104"/>
            <a:ext cx="6510322" cy="37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want to inform about?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56CA0-E1FA-E772-B73E-A063A34DF8FC}"/>
              </a:ext>
            </a:extLst>
          </p:cNvPr>
          <p:cNvGrpSpPr/>
          <p:nvPr userDrawn="1"/>
        </p:nvGrpSpPr>
        <p:grpSpPr>
          <a:xfrm>
            <a:off x="4402605" y="1081148"/>
            <a:ext cx="731206" cy="931611"/>
            <a:chOff x="4395506" y="1097235"/>
            <a:chExt cx="731206" cy="931611"/>
          </a:xfrm>
        </p:grpSpPr>
        <p:pic>
          <p:nvPicPr>
            <p:cNvPr id="6" name="Picture 5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F9700D-1B5C-86DB-C5BC-5BF98F4A4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06" y="1097235"/>
              <a:ext cx="731206" cy="931611"/>
            </a:xfrm>
            <a:prstGeom prst="rect">
              <a:avLst/>
            </a:prstGeom>
          </p:spPr>
        </p:pic>
        <p:pic>
          <p:nvPicPr>
            <p:cNvPr id="32" name="Graphic 31" descr="Megaphone">
              <a:extLst>
                <a:ext uri="{FF2B5EF4-FFF2-40B4-BE49-F238E27FC236}">
                  <a16:creationId xmlns:a16="http://schemas.microsoft.com/office/drawing/2014/main" id="{93AC8EE3-08D1-D144-6281-E0E370E96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60901" y="1152660"/>
              <a:ext cx="602075" cy="60207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50911-C999-BF77-E829-3812D0032B92}"/>
              </a:ext>
            </a:extLst>
          </p:cNvPr>
          <p:cNvSpPr txBox="1"/>
          <p:nvPr userDrawn="1"/>
        </p:nvSpPr>
        <p:spPr>
          <a:xfrm>
            <a:off x="476177" y="2771213"/>
            <a:ext cx="360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0" dirty="0">
                <a:solidFill>
                  <a:schemeClr val="bg1"/>
                </a:solidFill>
                <a:latin typeface="Verdana Pro" panose="020B0604030504040204" pitchFamily="34" charset="0"/>
                <a:cs typeface="Verdana Pro Cond Black" panose="020F0502020204030204" pitchFamily="34" charset="0"/>
              </a:rPr>
              <a:t>FOCUS OF TODAY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C2858E-148D-218B-5617-6ED5FD352254}"/>
              </a:ext>
            </a:extLst>
          </p:cNvPr>
          <p:cNvSpPr/>
          <p:nvPr userDrawn="1"/>
        </p:nvSpPr>
        <p:spPr>
          <a:xfrm>
            <a:off x="5233356" y="2588333"/>
            <a:ext cx="6425244" cy="37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discuss?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98866-8289-300E-662F-88F252D7C5C2}"/>
              </a:ext>
            </a:extLst>
          </p:cNvPr>
          <p:cNvSpPr/>
          <p:nvPr userDrawn="1"/>
        </p:nvSpPr>
        <p:spPr>
          <a:xfrm>
            <a:off x="5233356" y="4578401"/>
            <a:ext cx="6425244" cy="37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decide?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49F60-752A-AB08-293C-D85669634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3050" y="6494382"/>
            <a:ext cx="5568950" cy="385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439DE-8C0C-323C-F052-AF93DCB176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900" y="2453401"/>
            <a:ext cx="8458199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DFB037-EAFC-A29C-7CFB-E7517294D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C18DD05-0BCB-DA0C-05C3-0CAE932F0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57C8-C430-09F9-48EB-6502AA3DA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4585E-9BD5-9B39-0AD0-87D63DD24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/>
        </p:blipFill>
        <p:spPr>
          <a:xfrm>
            <a:off x="-17644" y="0"/>
            <a:ext cx="12209644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18B1374-9077-22D5-A1B2-8AFD137FD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AAB4446-B862-DA1A-2B17-FE0F4900C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D4677-6A3C-A568-8EC2-054814303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EA7DD-8323-9CB4-B898-55CAB1747F9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747" r:id="rId4"/>
    <p:sldLayoutId id="2147483736" r:id="rId5"/>
    <p:sldLayoutId id="2147483744" r:id="rId6"/>
    <p:sldLayoutId id="2147483738" r:id="rId7"/>
    <p:sldLayoutId id="2147483739" r:id="rId8"/>
    <p:sldLayoutId id="2147483722" r:id="rId9"/>
    <p:sldLayoutId id="2147483742" r:id="rId10"/>
    <p:sldLayoutId id="2147483743" r:id="rId11"/>
    <p:sldLayoutId id="2147483688" r:id="rId12"/>
    <p:sldLayoutId id="2147483689" r:id="rId13"/>
    <p:sldLayoutId id="2147483724" r:id="rId14"/>
    <p:sldLayoutId id="2147483719" r:id="rId15"/>
    <p:sldLayoutId id="2147483720" r:id="rId16"/>
    <p:sldLayoutId id="2147483745" r:id="rId17"/>
    <p:sldLayoutId id="2147483717" r:id="rId18"/>
    <p:sldLayoutId id="2147483733" r:id="rId19"/>
    <p:sldLayoutId id="2147483672" r:id="rId20"/>
    <p:sldLayoutId id="2147483673" r:id="rId21"/>
    <p:sldLayoutId id="2147483674" r:id="rId22"/>
    <p:sldLayoutId id="214748367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EBC483-A9E2-9C72-F0AB-5F2545437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DC Campaign template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94E45-E83A-42FE-960B-912C6C1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add your own text and photo</a:t>
            </a:r>
          </a:p>
        </p:txBody>
      </p:sp>
    </p:spTree>
    <p:extLst>
      <p:ext uri="{BB962C8B-B14F-4D97-AF65-F5344CB8AC3E}">
        <p14:creationId xmlns:p14="http://schemas.microsoft.com/office/powerpoint/2010/main" val="15460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8A5B-8D39-499A-226A-C4C988B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E61F3-C54A-E4B2-55A7-AC5A2F21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346"/>
            <a:ext cx="4303295" cy="4834231"/>
          </a:xfrm>
        </p:spPr>
        <p:txBody>
          <a:bodyPr/>
          <a:lstStyle/>
          <a:p>
            <a:r>
              <a:rPr lang="en-GB" dirty="0"/>
              <a:t>All text are editable, just click on the text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CA346-23A1-DD5B-0F92-1D987CE7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"/>
          <a:stretch>
            <a:fillRect/>
          </a:stretch>
        </p:blipFill>
        <p:spPr>
          <a:xfrm>
            <a:off x="7292086" y="1428345"/>
            <a:ext cx="3851914" cy="48342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37B575-84D2-8344-AFC4-0F7E13235249}"/>
              </a:ext>
            </a:extLst>
          </p:cNvPr>
          <p:cNvSpPr/>
          <p:nvPr/>
        </p:nvSpPr>
        <p:spPr>
          <a:xfrm>
            <a:off x="7227917" y="4924926"/>
            <a:ext cx="2269009" cy="1018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929D-39B2-9A3E-0177-738FA00B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change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F186-C559-E5FD-2969-31C5E132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Right click on the current photo</a:t>
            </a:r>
          </a:p>
          <a:p>
            <a:pPr lvl="1"/>
            <a:r>
              <a:rPr lang="en-GB" dirty="0"/>
              <a:t>Select “</a:t>
            </a:r>
            <a:r>
              <a:rPr lang="en-GB" b="1" dirty="0"/>
              <a:t>Change picture”</a:t>
            </a:r>
          </a:p>
          <a:p>
            <a:pPr lvl="1"/>
            <a:r>
              <a:rPr lang="en-GB" dirty="0"/>
              <a:t>Select</a:t>
            </a:r>
            <a:r>
              <a:rPr lang="en-GB" b="1" dirty="0"/>
              <a:t> “This Device”</a:t>
            </a:r>
          </a:p>
          <a:p>
            <a:pPr lvl="1"/>
            <a:r>
              <a:rPr lang="en-GB" dirty="0"/>
              <a:t>Choose your own photo</a:t>
            </a:r>
          </a:p>
          <a:p>
            <a:pPr lvl="1"/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1C95F-9DDD-742A-BE3B-6B04D175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31" y="1275908"/>
            <a:ext cx="5941256" cy="48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5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3FD1-5A32-C509-B2A9-7FB2A666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change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5E013-8D0E-7678-669F-D97B0F33B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346"/>
            <a:ext cx="4840705" cy="4834231"/>
          </a:xfrm>
        </p:spPr>
        <p:txBody>
          <a:bodyPr/>
          <a:lstStyle/>
          <a:p>
            <a:r>
              <a:rPr lang="en-GB" dirty="0"/>
              <a:t>Click on “picture format”</a:t>
            </a:r>
          </a:p>
          <a:p>
            <a:r>
              <a:rPr lang="en-GB" dirty="0"/>
              <a:t>Click on “crop” </a:t>
            </a:r>
          </a:p>
          <a:p>
            <a:r>
              <a:rPr lang="en-GB" dirty="0"/>
              <a:t>Now you can adjust the photo in the frame</a:t>
            </a:r>
          </a:p>
          <a:p>
            <a:r>
              <a:rPr lang="en-GB" dirty="0"/>
              <a:t>When you are happy with the crop, click anywhere outside of the photo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C3A24-E28F-7C6F-8DA1-14CABABF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6" y="1998822"/>
            <a:ext cx="6283543" cy="32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1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5598-F2AE-7DA8-BC1A-FCC8D963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change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73A9A-EAEF-034A-F549-CDFA8FD97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346"/>
            <a:ext cx="4126832" cy="4834231"/>
          </a:xfrm>
        </p:spPr>
        <p:txBody>
          <a:bodyPr/>
          <a:lstStyle/>
          <a:p>
            <a:r>
              <a:rPr lang="en-US" sz="2000" dirty="0"/>
              <a:t>Now the template is ready. </a:t>
            </a:r>
          </a:p>
          <a:p>
            <a:r>
              <a:rPr lang="en-US" sz="2000" dirty="0"/>
              <a:t>Then save it as a JPEG to use it on social media </a:t>
            </a:r>
            <a:br>
              <a:rPr lang="en-US" sz="2000" dirty="0"/>
            </a:br>
            <a:r>
              <a:rPr lang="en-US" sz="1800" dirty="0"/>
              <a:t>(e.g. Instagram, Facebook, LinkedIn).</a:t>
            </a:r>
            <a:r>
              <a:rPr lang="en-US" sz="20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AE6AA-58F5-CFE4-DFEF-9E465142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42" y="1773745"/>
            <a:ext cx="5643111" cy="4641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333BA-13F5-77D4-07A5-E5F0B0E16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489" y="232609"/>
            <a:ext cx="3470453" cy="43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339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SK outdoor FY25_final" id="{8100059A-FE25-D74A-ABE1-ABA0C8FCE5E2}" vid="{3B21D9F9-7C3B-C446-9012-831E7041A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81037b-e6b1-4b82-8d25-a452763cc8f9">
      <Terms xmlns="http://schemas.microsoft.com/office/infopath/2007/PartnerControls"/>
    </lcf76f155ced4ddcb4097134ff3c332f>
    <TaxCatchAll xmlns="c091fc99-0f10-4896-be90-eccbd97173d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19C05EE10DB540A0A9760373EBE72A" ma:contentTypeVersion="16" ma:contentTypeDescription="Create a new document." ma:contentTypeScope="" ma:versionID="3bb788a2bfe53f727445a9579839e80e">
  <xsd:schema xmlns:xsd="http://www.w3.org/2001/XMLSchema" xmlns:xs="http://www.w3.org/2001/XMLSchema" xmlns:p="http://schemas.microsoft.com/office/2006/metadata/properties" xmlns:ns2="e081037b-e6b1-4b82-8d25-a452763cc8f9" xmlns:ns3="c091fc99-0f10-4896-be90-eccbd97173dc" targetNamespace="http://schemas.microsoft.com/office/2006/metadata/properties" ma:root="true" ma:fieldsID="d4581ef3052d98f78ab35d671234b7e6" ns2:_="" ns3:_="">
    <xsd:import namespace="e081037b-e6b1-4b82-8d25-a452763cc8f9"/>
    <xsd:import namespace="c091fc99-0f10-4896-be90-eccbd97173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1037b-e6b1-4b82-8d25-a452763cc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836f7bf-85e3-4815-a138-6d261d50c4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1fc99-0f10-4896-be90-eccbd97173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14c79cb-6d9f-4237-ad7d-58d3a0a47039}" ma:internalName="TaxCatchAll" ma:showField="CatchAllData" ma:web="c091fc99-0f10-4896-be90-eccbd97173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  <ds:schemaRef ds:uri="e081037b-e6b1-4b82-8d25-a452763cc8f9"/>
    <ds:schemaRef ds:uri="c091fc99-0f10-4896-be90-eccbd97173dc"/>
  </ds:schemaRefs>
</ds:datastoreItem>
</file>

<file path=customXml/itemProps3.xml><?xml version="1.0" encoding="utf-8"?>
<ds:datastoreItem xmlns:ds="http://schemas.openxmlformats.org/officeDocument/2006/customXml" ds:itemID="{592F54F2-36A1-4BDF-80DC-8CE731741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81037b-e6b1-4b82-8d25-a452763cc8f9"/>
    <ds:schemaRef ds:uri="c091fc99-0f10-4896-be90-eccbd9717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outdoor FY25</Template>
  <TotalTime>19</TotalTime>
  <Words>120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Verdana Pro</vt:lpstr>
      <vt:lpstr>Title</vt:lpstr>
      <vt:lpstr>How to add your own text and photo</vt:lpstr>
      <vt:lpstr>Change text</vt:lpstr>
      <vt:lpstr>How to change photo</vt:lpstr>
      <vt:lpstr>How to change photo</vt:lpstr>
      <vt:lpstr>How to change photo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Greve Jespersen</dc:creator>
  <cp:lastModifiedBy>Nadja Kruse</cp:lastModifiedBy>
  <cp:revision>1</cp:revision>
  <dcterms:created xsi:type="dcterms:W3CDTF">2025-03-14T08:55:10Z</dcterms:created>
  <dcterms:modified xsi:type="dcterms:W3CDTF">2025-08-21T09:13:04Z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0x0101005919C05EE10DB540A0A9760373EBE72A</vt:lpwstr>
  </property>
  <property fmtid="{D5CDD505-2E9C-101B-9397-08002B2CF9AE}" pid="3" name="MediaServiceImageTags">
    <vt:lpwstr/>
  </property>
</Properties>
</file>