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81" r:id="rId5"/>
    <p:sldId id="28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357" autoAdjust="0"/>
  </p:normalViewPr>
  <p:slideViewPr>
    <p:cSldViewPr snapToGrid="0">
      <p:cViewPr varScale="1">
        <p:scale>
          <a:sx n="120" d="100"/>
          <a:sy n="120" d="100"/>
        </p:scale>
        <p:origin x="120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8332E40B-A110-8EA7-C6E3-B3C516B7C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2046B6-FEEB-430C-9351-64A1C0BF7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906" t="3429" b="1"/>
          <a:stretch/>
        </p:blipFill>
        <p:spPr>
          <a:xfrm>
            <a:off x="768350" y="6355353"/>
            <a:ext cx="1473200" cy="254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3714DD-B087-4B24-7C56-1681D20538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12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624B8DE0-CDD1-EC93-3DF4-AD2C5D611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2"/>
          <a:stretch/>
        </p:blipFill>
        <p:spPr>
          <a:xfrm>
            <a:off x="1" y="0"/>
            <a:ext cx="12191999" cy="678498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0A712-61BD-B9DF-EA4F-CB4DA0A96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1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4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floor, wood&#10;&#10;Description automatically generated">
            <a:extLst>
              <a:ext uri="{FF2B5EF4-FFF2-40B4-BE49-F238E27FC236}">
                <a16:creationId xmlns:a16="http://schemas.microsoft.com/office/drawing/2014/main" id="{5D7CEBF7-86BB-4C02-1B5F-42A7E7BE3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 b="13256"/>
          <a:stretch/>
        </p:blipFill>
        <p:spPr>
          <a:xfrm>
            <a:off x="-1" y="0"/>
            <a:ext cx="12191999" cy="68659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32F6D6-24BB-4FE6-A332-FDEEAB8E1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A4EA421-9C38-4B10-B8CC-3E23A7483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E560A-DC90-C697-E58E-2A5DBAA75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5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ed, stack&#10;&#10;Description automatically generated">
            <a:extLst>
              <a:ext uri="{FF2B5EF4-FFF2-40B4-BE49-F238E27FC236}">
                <a16:creationId xmlns:a16="http://schemas.microsoft.com/office/drawing/2014/main" id="{E5F5E345-8265-2FD3-5836-4CCDFF34D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7"/>
          <a:stretch/>
        </p:blipFill>
        <p:spPr>
          <a:xfrm>
            <a:off x="-1" y="0"/>
            <a:ext cx="12191999" cy="686595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972EE0-25DB-4281-8AC1-AEBA0ECAC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DBEC05-C234-4BBA-A41F-ECD24F707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49210D-A839-2A3B-6681-7CEBB8C588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3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, person, outdoor, sport&#10;&#10;Description automatically generated">
            <a:extLst>
              <a:ext uri="{FF2B5EF4-FFF2-40B4-BE49-F238E27FC236}">
                <a16:creationId xmlns:a16="http://schemas.microsoft.com/office/drawing/2014/main" id="{D33185E4-32ED-0E88-967B-903A09006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3"/>
          <a:stretch/>
        </p:blipFill>
        <p:spPr>
          <a:xfrm>
            <a:off x="-1" y="0"/>
            <a:ext cx="12201525" cy="686595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CC1F689-40CC-4277-9F43-A26C29814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E073A34-26B9-42E8-8D87-C94D421E4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EDA4ABD-D212-4776-8729-E6D4B0DCE9C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92C15-3397-DA1C-A1A9-106CB9E0F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0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wearing matching t-shirts&#10;&#10;Description automatically generated with low confidence">
            <a:extLst>
              <a:ext uri="{FF2B5EF4-FFF2-40B4-BE49-F238E27FC236}">
                <a16:creationId xmlns:a16="http://schemas.microsoft.com/office/drawing/2014/main" id="{77A4EC20-964F-D9EF-8A6C-F94D3772A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3060B3-59AF-473F-8164-831B3DD7F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62F15F-029D-434D-AE38-902DC75B81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1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DD4166BA-6D95-EF72-D274-7617B4395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771AC88-4CF2-4EEE-B6FA-DF4EE10B4B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BC3EEA8-628E-4515-B0EF-9FDAF69509C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B4E8E-8C6F-92F0-EB86-3FBDE8CA0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35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12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0D3B28-60E6-8248-04AE-A34FD054C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>
          <a:xfrm>
            <a:off x="-1" y="-829818"/>
            <a:ext cx="12198467" cy="769576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57F08A-F0C1-8A4E-7B94-2FB6978CD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1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89240-67AB-CF47-D8F5-525C93E3B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8498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C23EFB-6EB0-4E15-AD6B-A57EDBF35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0" y="979170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FC49B-C69C-4D92-5C18-752A3C221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12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glass windows&#10;&#10;Description automatically generated with low confidence">
            <a:extLst>
              <a:ext uri="{FF2B5EF4-FFF2-40B4-BE49-F238E27FC236}">
                <a16:creationId xmlns:a16="http://schemas.microsoft.com/office/drawing/2014/main" id="{3B6B7F86-8BFF-F425-D2F8-1003933C3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9719"/>
          <a:stretch/>
        </p:blipFill>
        <p:spPr>
          <a:xfrm>
            <a:off x="-1" y="0"/>
            <a:ext cx="12201605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C741B-831E-05B9-B8A2-32FD1A6B2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9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9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etter&#10;&#10;Description automatically generated">
            <a:extLst>
              <a:ext uri="{FF2B5EF4-FFF2-40B4-BE49-F238E27FC236}">
                <a16:creationId xmlns:a16="http://schemas.microsoft.com/office/drawing/2014/main" id="{93EDFB7F-53C4-4805-AE2D-406C6B017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556"/>
            <a:ext cx="12192000" cy="689155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15400-29FF-29D9-8BC0-27C04B3C5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lying on a bed&#10;&#10;Description automatically generated with low confidence">
            <a:extLst>
              <a:ext uri="{FF2B5EF4-FFF2-40B4-BE49-F238E27FC236}">
                <a16:creationId xmlns:a16="http://schemas.microsoft.com/office/drawing/2014/main" id="{84358846-16DA-F4E9-CB24-80A221ACF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C3B87-6BD3-78D8-B649-062263670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9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7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742966AA-E7A0-7B3D-FDDF-C69A0744C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11433" r="154" b="6519"/>
          <a:stretch/>
        </p:blipFill>
        <p:spPr>
          <a:xfrm>
            <a:off x="-28357" y="0"/>
            <a:ext cx="122555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256A0-DDF3-5095-E313-9EF5CA489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15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6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few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065E8D43-88C5-7F48-66C2-3F317B9BF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11738" b="15594"/>
          <a:stretch/>
        </p:blipFill>
        <p:spPr>
          <a:xfrm>
            <a:off x="0" y="-1"/>
            <a:ext cx="12191204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2C1D31-791B-5A19-7D26-E21CBD91B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7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outdoor, tree&#10;&#10;Description automatically generated">
            <a:extLst>
              <a:ext uri="{FF2B5EF4-FFF2-40B4-BE49-F238E27FC236}">
                <a16:creationId xmlns:a16="http://schemas.microsoft.com/office/drawing/2014/main" id="{C324A3AF-0569-6E9B-381B-775021B51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7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B28AC-539A-6550-DAEA-F226BDBD0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1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B9DB64FA-BCD0-7D8A-66F1-F2717A456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>
          <a:xfrm>
            <a:off x="-1" y="-563865"/>
            <a:ext cx="12191999" cy="74218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76685-9214-70DA-7212-84F58A28B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2E816DFA-1D3F-CABB-AD8B-C0D1E22A67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b="747"/>
          <a:stretch/>
        </p:blipFill>
        <p:spPr>
          <a:xfrm>
            <a:off x="0" y="1"/>
            <a:ext cx="12214332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B09385-EB10-561F-266D-FF782111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1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5965FA00-47D0-32AD-79D7-2327057FC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7881" b="11351"/>
          <a:stretch/>
        </p:blipFill>
        <p:spPr>
          <a:xfrm>
            <a:off x="1" y="-56651"/>
            <a:ext cx="12192000" cy="69226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7FDBD-0A50-9116-6CF5-AA4105CF6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2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uple of men in a store&#10;&#10;Description automatically generated with low confidence">
            <a:extLst>
              <a:ext uri="{FF2B5EF4-FFF2-40B4-BE49-F238E27FC236}">
                <a16:creationId xmlns:a16="http://schemas.microsoft.com/office/drawing/2014/main" id="{897AB04F-BCBD-BC1E-42CC-4ACA076B7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0"/>
          <a:stretch/>
        </p:blipFill>
        <p:spPr>
          <a:xfrm>
            <a:off x="0" y="-311751"/>
            <a:ext cx="12214331" cy="716975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67CAE71-CAFF-4034-A9B4-B54C2B9B4A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461A73E-DAD4-49BF-97FE-68E9C28646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AD6D04F2-0D00-48AA-A726-9DA691C9670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D61E4-17EE-A758-4E43-10CB63C62E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685DD6B1-F67C-BE1D-D9A8-BCD7378FF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5774"/>
          <a:stretch/>
        </p:blipFill>
        <p:spPr>
          <a:xfrm>
            <a:off x="0" y="0"/>
            <a:ext cx="12192000" cy="678498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CC1F689-40CC-4277-9F43-A26C29814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E073A34-26B9-42E8-8D87-C94D421E4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EDA4ABD-D212-4776-8729-E6D4B0DCE9C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A6B10-3743-D24B-03B7-1D760D0AA7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2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pointing at a whiteboard&#10;&#10;Description automatically generated with low confidence">
            <a:extLst>
              <a:ext uri="{FF2B5EF4-FFF2-40B4-BE49-F238E27FC236}">
                <a16:creationId xmlns:a16="http://schemas.microsoft.com/office/drawing/2014/main" id="{FFD27213-F24D-393F-83D4-3AC594D40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b="12123"/>
          <a:stretch/>
        </p:blipFill>
        <p:spPr>
          <a:xfrm>
            <a:off x="-1" y="0"/>
            <a:ext cx="12191999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25E7D-283E-FC35-D185-D9AA966D8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3D509-FD2C-A279-9F07-9D200D6A78E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7" r:id="rId3"/>
    <p:sldLayoutId id="2147483713" r:id="rId4"/>
    <p:sldLayoutId id="2147483705" r:id="rId5"/>
    <p:sldLayoutId id="2147483663" r:id="rId6"/>
    <p:sldLayoutId id="2147483702" r:id="rId7"/>
    <p:sldLayoutId id="2147483678" r:id="rId8"/>
    <p:sldLayoutId id="2147483693" r:id="rId9"/>
    <p:sldLayoutId id="2147483708" r:id="rId10"/>
    <p:sldLayoutId id="2147483681" r:id="rId11"/>
    <p:sldLayoutId id="2147483682" r:id="rId12"/>
    <p:sldLayoutId id="2147483704" r:id="rId13"/>
    <p:sldLayoutId id="2147483689" r:id="rId14"/>
    <p:sldLayoutId id="2147483692" r:id="rId15"/>
    <p:sldLayoutId id="2147483711" r:id="rId16"/>
    <p:sldLayoutId id="2147483703" r:id="rId17"/>
    <p:sldLayoutId id="2147483712" r:id="rId18"/>
    <p:sldLayoutId id="2147483688" r:id="rId19"/>
    <p:sldLayoutId id="2147483710" r:id="rId20"/>
    <p:sldLayoutId id="2147483686" r:id="rId21"/>
    <p:sldLayoutId id="2147483687" r:id="rId22"/>
    <p:sldLayoutId id="2147483672" r:id="rId23"/>
    <p:sldLayoutId id="2147483673" r:id="rId24"/>
    <p:sldLayoutId id="2147483674" r:id="rId25"/>
    <p:sldLayoutId id="214748367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4806DFD1-C239-F727-6FBF-3BA6631C9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BF4D67-4D97-6E34-E292-FD91A136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6AAF-1948-4DF4-AAF9-70B7D214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66C2-FED0-445A-A238-2ACC26F6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230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template Garden 2022.pptx" id="{3E6F3B4C-0E6A-4F89-B8CD-90BA08B15E35}" vid="{1D8D17A3-F00B-48E2-984D-3EA4F2FEDB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36CBD7E304A54EB173B07A7191876C" ma:contentTypeVersion="2" ma:contentTypeDescription="Opret et nyt dokument." ma:contentTypeScope="" ma:versionID="b988b227006c7319d821f89b7d10f35e">
  <xsd:schema xmlns:xsd="http://www.w3.org/2001/XMLSchema" xmlns:xs="http://www.w3.org/2001/XMLSchema" xmlns:p="http://schemas.microsoft.com/office/2006/metadata/properties" xmlns:ns3="1e6c36b7-4ae1-4e82-a4c6-474e7851652c" targetNamespace="http://schemas.microsoft.com/office/2006/metadata/properties" ma:root="true" ma:fieldsID="c4e86ff55ef19948c87b0b74163f14fd" ns3:_="">
    <xsd:import namespace="1e6c36b7-4ae1-4e82-a4c6-474e785165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c36b7-4ae1-4e82-a4c6-474e78516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3.xml><?xml version="1.0" encoding="utf-8"?>
<ds:datastoreItem xmlns:ds="http://schemas.openxmlformats.org/officeDocument/2006/customXml" ds:itemID="{0461F3F2-FEE7-42BA-B978-A15C7F97A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c36b7-4ae1-4e82-a4c6-474e78516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Title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Nicholas Bech Fruergaard</dc:creator>
  <cp:lastModifiedBy>Thomas Greve Jespersen</cp:lastModifiedBy>
  <cp:revision>10</cp:revision>
  <dcterms:created xsi:type="dcterms:W3CDTF">2022-07-01T12:32:11Z</dcterms:created>
  <dcterms:modified xsi:type="dcterms:W3CDTF">2022-10-13T10:09:31Z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0x0101000136CBD7E304A54EB173B07A7191876C</vt:lpwstr>
  </property>
</Properties>
</file>