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8"/>
  </p:notesMasterIdLst>
  <p:handoutMasterIdLst>
    <p:handoutMasterId r:id="rId9"/>
  </p:handoutMasterIdLst>
  <p:sldIdLst>
    <p:sldId id="256" r:id="rId5"/>
    <p:sldId id="257" r:id="rId6"/>
    <p:sldId id="258" r:id="rId7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83D88"/>
    <a:srgbClr val="796650"/>
    <a:srgbClr val="143C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 horzBarState="maximized">
    <p:restoredLeft sz="16980" autoAdjust="0"/>
    <p:restoredTop sz="96357" autoAdjust="0"/>
  </p:normalViewPr>
  <p:slideViewPr>
    <p:cSldViewPr snapToGrid="0">
      <p:cViewPr varScale="1">
        <p:scale>
          <a:sx n="120" d="100"/>
          <a:sy n="120" d="100"/>
        </p:scale>
        <p:origin x="120" y="27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123" d="100"/>
          <a:sy n="123" d="100"/>
        </p:scale>
        <p:origin x="497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B8B90A9-72E6-ADCD-32D1-6BD45348D89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C53A405-DCAC-259B-0B2A-2D52A03EA87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A2B490-A9E2-468B-BF45-7A385C5581B0}" type="datetimeFigureOut">
              <a:rPr lang="en-GB" smtClean="0"/>
              <a:t>08/09/2025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900A538-931F-E7AA-2366-777FBE7FD99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9C51AC9-0389-85E5-7FC9-DB70B46F269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BC4405-7BB2-4967-AA21-1BEC70774A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46800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DCB3BA-6D19-4791-B90A-7BCACC129D79}" type="datetimeFigureOut">
              <a:rPr lang="en-GB" smtClean="0"/>
              <a:t>08/09/2025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3230B7-F7D9-462B-9D82-1201BD8A13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51796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5.jp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5.jp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5.jp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jp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5.jp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jp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jp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5.jp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5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5.jp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8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5.jp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5.jp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5.jp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5.jp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5.jpg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sv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9.svg"/><Relationship Id="rId10" Type="http://schemas.openxmlformats.org/officeDocument/2006/relationships/image" Target="../media/image1.jpg"/><Relationship Id="rId4" Type="http://schemas.openxmlformats.org/officeDocument/2006/relationships/image" Target="../media/image8.png"/><Relationship Id="rId9" Type="http://schemas.openxmlformats.org/officeDocument/2006/relationships/image" Target="../media/image13.sv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5.jp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D4BAE88-8D4C-8B8A-6E71-2DCFF94C552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" r="58"/>
          <a:stretch/>
        </p:blipFill>
        <p:spPr>
          <a:xfrm>
            <a:off x="0" y="0"/>
            <a:ext cx="12192000" cy="6865951"/>
          </a:xfrm>
          <a:prstGeom prst="rect">
            <a:avLst/>
          </a:prstGeom>
        </p:spPr>
      </p:pic>
      <p:sp>
        <p:nvSpPr>
          <p:cNvPr id="7" name="Subtitle 2">
            <a:extLst>
              <a:ext uri="{FF2B5EF4-FFF2-40B4-BE49-F238E27FC236}">
                <a16:creationId xmlns:a16="http://schemas.microsoft.com/office/drawing/2014/main" id="{6A2AB264-0DDD-4213-AF4A-DEF5673070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2564" y="5307482"/>
            <a:ext cx="7656853" cy="713987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DK" dirty="0"/>
          </a:p>
        </p:txBody>
      </p:sp>
      <p:sp>
        <p:nvSpPr>
          <p:cNvPr id="8" name="Title 6">
            <a:extLst>
              <a:ext uri="{FF2B5EF4-FFF2-40B4-BE49-F238E27FC236}">
                <a16:creationId xmlns:a16="http://schemas.microsoft.com/office/drawing/2014/main" id="{494D6453-18A4-43B8-826C-0775693ECF9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0549" y="4234070"/>
            <a:ext cx="7656853" cy="888239"/>
          </a:xfrm>
        </p:spPr>
        <p:txBody>
          <a:bodyPr anchor="b">
            <a:noAutofit/>
          </a:bodyPr>
          <a:lstStyle>
            <a:lvl1pPr>
              <a:defRPr sz="2800" baseline="0">
                <a:solidFill>
                  <a:schemeClr val="bg1"/>
                </a:solidFill>
                <a:latin typeface="Verdana" panose="020B0604030504040204" pitchFamily="34" charset="0"/>
              </a:defRPr>
            </a:lvl1pPr>
          </a:lstStyle>
          <a:p>
            <a:r>
              <a:rPr lang="en-GB" dirty="0"/>
              <a:t>CLICK TO EDIT TITLE</a:t>
            </a:r>
            <a:endParaRPr lang="en-DK" dirty="0"/>
          </a:p>
        </p:txBody>
      </p:sp>
      <p:sp>
        <p:nvSpPr>
          <p:cNvPr id="11" name="Text Placeholder 20">
            <a:extLst>
              <a:ext uri="{FF2B5EF4-FFF2-40B4-BE49-F238E27FC236}">
                <a16:creationId xmlns:a16="http://schemas.microsoft.com/office/drawing/2014/main" id="{AB6F159B-DA78-4C80-9405-B73BD9FAD0EB}"/>
              </a:ext>
            </a:extLst>
          </p:cNvPr>
          <p:cNvSpPr txBox="1">
            <a:spLocks/>
          </p:cNvSpPr>
          <p:nvPr userDrawn="1"/>
        </p:nvSpPr>
        <p:spPr>
          <a:xfrm>
            <a:off x="0" y="6784989"/>
            <a:ext cx="12192000" cy="80962"/>
          </a:xfrm>
          <a:prstGeom prst="rect">
            <a:avLst/>
          </a:prstGeom>
          <a:solidFill>
            <a:srgbClr val="143C8A"/>
          </a:solidFill>
          <a:ln>
            <a:noFill/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DK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CA64632-625C-CB89-3418-E41306FB4D8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27" b="3419"/>
          <a:stretch/>
        </p:blipFill>
        <p:spPr>
          <a:xfrm>
            <a:off x="186513" y="6355353"/>
            <a:ext cx="568206" cy="25609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2D30CA04-B88D-426B-1120-2FBD1044C69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414" y="6374125"/>
            <a:ext cx="3048000" cy="24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964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reaker Small Speech Bubb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6D4585E-9BD5-9B39-0AD0-87D63DD248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" b="72"/>
          <a:stretch/>
        </p:blipFill>
        <p:spPr>
          <a:xfrm>
            <a:off x="-17644" y="0"/>
            <a:ext cx="12209644" cy="6858000"/>
          </a:xfrm>
          <a:prstGeom prst="rect">
            <a:avLst/>
          </a:prstGeom>
        </p:spPr>
      </p:pic>
      <p:sp>
        <p:nvSpPr>
          <p:cNvPr id="9" name="Text Placeholder 20">
            <a:extLst>
              <a:ext uri="{FF2B5EF4-FFF2-40B4-BE49-F238E27FC236}">
                <a16:creationId xmlns:a16="http://schemas.microsoft.com/office/drawing/2014/main" id="{29425EAC-F417-4243-8CBE-7815E902BD3D}"/>
              </a:ext>
            </a:extLst>
          </p:cNvPr>
          <p:cNvSpPr txBox="1">
            <a:spLocks/>
          </p:cNvSpPr>
          <p:nvPr userDrawn="1"/>
        </p:nvSpPr>
        <p:spPr>
          <a:xfrm>
            <a:off x="0" y="6784989"/>
            <a:ext cx="12192000" cy="80962"/>
          </a:xfrm>
          <a:prstGeom prst="rect">
            <a:avLst/>
          </a:prstGeom>
          <a:solidFill>
            <a:srgbClr val="143C8A"/>
          </a:solidFill>
          <a:ln>
            <a:noFill/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DK" dirty="0"/>
          </a:p>
        </p:txBody>
      </p:sp>
      <p:pic>
        <p:nvPicPr>
          <p:cNvPr id="3" name="Picture 2" descr="A blue circle with a black background&#10;&#10;Description automatically generated">
            <a:extLst>
              <a:ext uri="{FF2B5EF4-FFF2-40B4-BE49-F238E27FC236}">
                <a16:creationId xmlns:a16="http://schemas.microsoft.com/office/drawing/2014/main" id="{218B1374-9077-22D5-A1B2-8AFD137FD7A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7612" y="907868"/>
            <a:ext cx="3957590" cy="5042263"/>
          </a:xfrm>
          <a:prstGeom prst="rect">
            <a:avLst/>
          </a:prstGeom>
        </p:spPr>
      </p:pic>
      <p:sp>
        <p:nvSpPr>
          <p:cNvPr id="4" name="Subtitle 2">
            <a:extLst>
              <a:ext uri="{FF2B5EF4-FFF2-40B4-BE49-F238E27FC236}">
                <a16:creationId xmlns:a16="http://schemas.microsoft.com/office/drawing/2014/main" id="{7AAB4446-B862-DA1A-2B17-FE0F4900C17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47947" y="1939159"/>
            <a:ext cx="3296105" cy="195119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breaker headline</a:t>
            </a:r>
            <a:endParaRPr lang="en-DK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68D4677-6A3C-A568-8EC2-054814303F6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509" y="6355353"/>
            <a:ext cx="568207" cy="267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4430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reaker Small Speech Bubb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D8C03DC-57CE-C67D-6BF6-123584E3B3E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" r="103"/>
          <a:stretch/>
        </p:blipFill>
        <p:spPr>
          <a:xfrm>
            <a:off x="0" y="-6243"/>
            <a:ext cx="12192000" cy="6872194"/>
          </a:xfrm>
          <a:prstGeom prst="rect">
            <a:avLst/>
          </a:prstGeom>
        </p:spPr>
      </p:pic>
      <p:sp>
        <p:nvSpPr>
          <p:cNvPr id="11" name="Text Placeholder 20">
            <a:extLst>
              <a:ext uri="{FF2B5EF4-FFF2-40B4-BE49-F238E27FC236}">
                <a16:creationId xmlns:a16="http://schemas.microsoft.com/office/drawing/2014/main" id="{9BE73129-3E9A-4A8E-882E-6E877818BF7E}"/>
              </a:ext>
            </a:extLst>
          </p:cNvPr>
          <p:cNvSpPr txBox="1">
            <a:spLocks/>
          </p:cNvSpPr>
          <p:nvPr userDrawn="1"/>
        </p:nvSpPr>
        <p:spPr>
          <a:xfrm>
            <a:off x="0" y="6784989"/>
            <a:ext cx="12192000" cy="80962"/>
          </a:xfrm>
          <a:prstGeom prst="rect">
            <a:avLst/>
          </a:prstGeom>
          <a:solidFill>
            <a:srgbClr val="143C8A"/>
          </a:solidFill>
          <a:ln>
            <a:noFill/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DK" dirty="0"/>
          </a:p>
        </p:txBody>
      </p:sp>
      <p:pic>
        <p:nvPicPr>
          <p:cNvPr id="2" name="Picture 1" descr="A blue circle with a black background&#10;&#10;Description automatically generated">
            <a:extLst>
              <a:ext uri="{FF2B5EF4-FFF2-40B4-BE49-F238E27FC236}">
                <a16:creationId xmlns:a16="http://schemas.microsoft.com/office/drawing/2014/main" id="{240EC476-6AC8-F84F-1E3A-8D2BD4FFCDE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7612" y="907868"/>
            <a:ext cx="3957590" cy="5042263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E4E6FC86-C1B9-F5D1-0490-9100F8B948F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47947" y="1939159"/>
            <a:ext cx="3296105" cy="195119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breaker headline</a:t>
            </a:r>
            <a:endParaRPr lang="en-DK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EDADA3C-5EEE-FD5B-162B-2977DACEFAA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509" y="6355353"/>
            <a:ext cx="568207" cy="267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87416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reaker Small Speech Bubb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0FAB3AEE-B7E8-717A-4BED-90D98F17958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 Placeholder 20">
            <a:extLst>
              <a:ext uri="{FF2B5EF4-FFF2-40B4-BE49-F238E27FC236}">
                <a16:creationId xmlns:a16="http://schemas.microsoft.com/office/drawing/2014/main" id="{697B5348-C605-4EFA-B523-BBCDE4CB3448}"/>
              </a:ext>
            </a:extLst>
          </p:cNvPr>
          <p:cNvSpPr txBox="1">
            <a:spLocks/>
          </p:cNvSpPr>
          <p:nvPr userDrawn="1"/>
        </p:nvSpPr>
        <p:spPr>
          <a:xfrm>
            <a:off x="0" y="6784989"/>
            <a:ext cx="12192000" cy="80962"/>
          </a:xfrm>
          <a:prstGeom prst="rect">
            <a:avLst/>
          </a:prstGeom>
          <a:solidFill>
            <a:srgbClr val="143C8A"/>
          </a:solidFill>
          <a:ln>
            <a:noFill/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DK" dirty="0"/>
          </a:p>
        </p:txBody>
      </p:sp>
      <p:sp>
        <p:nvSpPr>
          <p:cNvPr id="8" name="Text Placeholder 20">
            <a:extLst>
              <a:ext uri="{FF2B5EF4-FFF2-40B4-BE49-F238E27FC236}">
                <a16:creationId xmlns:a16="http://schemas.microsoft.com/office/drawing/2014/main" id="{28049AFA-1081-4E29-B4DD-504325A71225}"/>
              </a:ext>
            </a:extLst>
          </p:cNvPr>
          <p:cNvSpPr txBox="1">
            <a:spLocks/>
          </p:cNvSpPr>
          <p:nvPr userDrawn="1"/>
        </p:nvSpPr>
        <p:spPr>
          <a:xfrm>
            <a:off x="0" y="6777038"/>
            <a:ext cx="12192000" cy="80962"/>
          </a:xfrm>
          <a:prstGeom prst="rect">
            <a:avLst/>
          </a:prstGeom>
          <a:solidFill>
            <a:srgbClr val="143C8A"/>
          </a:solidFill>
          <a:ln>
            <a:noFill/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DK" dirty="0"/>
          </a:p>
        </p:txBody>
      </p:sp>
      <p:pic>
        <p:nvPicPr>
          <p:cNvPr id="2" name="Picture 1" descr="A blue circle with a black background&#10;&#10;Description automatically generated">
            <a:extLst>
              <a:ext uri="{FF2B5EF4-FFF2-40B4-BE49-F238E27FC236}">
                <a16:creationId xmlns:a16="http://schemas.microsoft.com/office/drawing/2014/main" id="{9DC9FE58-65FF-2F05-2F17-2080B7E0C9E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7612" y="907868"/>
            <a:ext cx="3957590" cy="5042263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D9EBE188-A4B2-37EA-A0B5-0D8A7987AA2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47947" y="1939159"/>
            <a:ext cx="3296105" cy="195119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breaker headline</a:t>
            </a:r>
            <a:endParaRPr lang="en-DK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BCEEE15-7A9B-75CD-5310-F1E003B954F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509" y="6355353"/>
            <a:ext cx="568207" cy="267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0624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reaker Small Speech Bubb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095E0500-F23D-5E74-38F2-58D66BBD7E5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0"/>
            <a:ext cx="12191999" cy="6857999"/>
          </a:xfrm>
          <a:prstGeom prst="rect">
            <a:avLst/>
          </a:prstGeom>
        </p:spPr>
      </p:pic>
      <p:sp>
        <p:nvSpPr>
          <p:cNvPr id="9" name="Text Placeholder 20">
            <a:extLst>
              <a:ext uri="{FF2B5EF4-FFF2-40B4-BE49-F238E27FC236}">
                <a16:creationId xmlns:a16="http://schemas.microsoft.com/office/drawing/2014/main" id="{697B5348-C605-4EFA-B523-BBCDE4CB3448}"/>
              </a:ext>
            </a:extLst>
          </p:cNvPr>
          <p:cNvSpPr txBox="1">
            <a:spLocks/>
          </p:cNvSpPr>
          <p:nvPr userDrawn="1"/>
        </p:nvSpPr>
        <p:spPr>
          <a:xfrm>
            <a:off x="0" y="6784989"/>
            <a:ext cx="12192000" cy="80962"/>
          </a:xfrm>
          <a:prstGeom prst="rect">
            <a:avLst/>
          </a:prstGeom>
          <a:solidFill>
            <a:srgbClr val="143C8A"/>
          </a:solidFill>
          <a:ln>
            <a:noFill/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DK" dirty="0"/>
          </a:p>
        </p:txBody>
      </p:sp>
      <p:sp>
        <p:nvSpPr>
          <p:cNvPr id="8" name="Text Placeholder 20">
            <a:extLst>
              <a:ext uri="{FF2B5EF4-FFF2-40B4-BE49-F238E27FC236}">
                <a16:creationId xmlns:a16="http://schemas.microsoft.com/office/drawing/2014/main" id="{28049AFA-1081-4E29-B4DD-504325A71225}"/>
              </a:ext>
            </a:extLst>
          </p:cNvPr>
          <p:cNvSpPr txBox="1">
            <a:spLocks/>
          </p:cNvSpPr>
          <p:nvPr userDrawn="1"/>
        </p:nvSpPr>
        <p:spPr>
          <a:xfrm>
            <a:off x="0" y="6777038"/>
            <a:ext cx="12192000" cy="80962"/>
          </a:xfrm>
          <a:prstGeom prst="rect">
            <a:avLst/>
          </a:prstGeom>
          <a:solidFill>
            <a:srgbClr val="143C8A"/>
          </a:solidFill>
          <a:ln>
            <a:noFill/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DK" dirty="0"/>
          </a:p>
        </p:txBody>
      </p:sp>
      <p:pic>
        <p:nvPicPr>
          <p:cNvPr id="3" name="Picture 2" descr="A blue circle with a black background&#10;&#10;Description automatically generated">
            <a:extLst>
              <a:ext uri="{FF2B5EF4-FFF2-40B4-BE49-F238E27FC236}">
                <a16:creationId xmlns:a16="http://schemas.microsoft.com/office/drawing/2014/main" id="{36F341A2-B1A3-8E87-94CF-85BB3329770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7612" y="907868"/>
            <a:ext cx="3957590" cy="5042263"/>
          </a:xfrm>
          <a:prstGeom prst="rect">
            <a:avLst/>
          </a:prstGeom>
        </p:spPr>
      </p:pic>
      <p:sp>
        <p:nvSpPr>
          <p:cNvPr id="4" name="Subtitle 2">
            <a:extLst>
              <a:ext uri="{FF2B5EF4-FFF2-40B4-BE49-F238E27FC236}">
                <a16:creationId xmlns:a16="http://schemas.microsoft.com/office/drawing/2014/main" id="{F3EDAF54-06D1-7CD2-4B94-BCD0AD7009A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47947" y="1939159"/>
            <a:ext cx="3296105" cy="195119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breaker headline</a:t>
            </a:r>
            <a:endParaRPr lang="en-DK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8C222CE-7364-2500-F6FE-8489D1833E4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27" b="3419"/>
          <a:stretch/>
        </p:blipFill>
        <p:spPr>
          <a:xfrm>
            <a:off x="186513" y="6355353"/>
            <a:ext cx="568206" cy="256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9508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Breaker Small Speech Bubb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E94FBE1-ABB9-FA20-355B-5CBAEEB01D5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" b="125"/>
          <a:stretch/>
        </p:blipFill>
        <p:spPr>
          <a:xfrm>
            <a:off x="0" y="0"/>
            <a:ext cx="12236824" cy="6865951"/>
          </a:xfrm>
          <a:prstGeom prst="rect">
            <a:avLst/>
          </a:prstGeom>
        </p:spPr>
      </p:pic>
      <p:sp>
        <p:nvSpPr>
          <p:cNvPr id="10" name="Text Placeholder 20">
            <a:extLst>
              <a:ext uri="{FF2B5EF4-FFF2-40B4-BE49-F238E27FC236}">
                <a16:creationId xmlns:a16="http://schemas.microsoft.com/office/drawing/2014/main" id="{43EDC4C9-3863-4C0D-91D4-85391318B252}"/>
              </a:ext>
            </a:extLst>
          </p:cNvPr>
          <p:cNvSpPr txBox="1">
            <a:spLocks/>
          </p:cNvSpPr>
          <p:nvPr userDrawn="1"/>
        </p:nvSpPr>
        <p:spPr>
          <a:xfrm>
            <a:off x="0" y="6784989"/>
            <a:ext cx="12192000" cy="80962"/>
          </a:xfrm>
          <a:prstGeom prst="rect">
            <a:avLst/>
          </a:prstGeom>
          <a:solidFill>
            <a:srgbClr val="143C8A"/>
          </a:solidFill>
          <a:ln>
            <a:noFill/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DK" dirty="0"/>
          </a:p>
        </p:txBody>
      </p:sp>
      <p:pic>
        <p:nvPicPr>
          <p:cNvPr id="3" name="Picture 2" descr="A blue circle with a black background&#10;&#10;Description automatically generated">
            <a:extLst>
              <a:ext uri="{FF2B5EF4-FFF2-40B4-BE49-F238E27FC236}">
                <a16:creationId xmlns:a16="http://schemas.microsoft.com/office/drawing/2014/main" id="{617C3370-8F87-A801-DD21-5F33A6EAEC6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7612" y="907868"/>
            <a:ext cx="3957590" cy="5042263"/>
          </a:xfrm>
          <a:prstGeom prst="rect">
            <a:avLst/>
          </a:prstGeom>
        </p:spPr>
      </p:pic>
      <p:sp>
        <p:nvSpPr>
          <p:cNvPr id="5" name="Subtitle 2">
            <a:extLst>
              <a:ext uri="{FF2B5EF4-FFF2-40B4-BE49-F238E27FC236}">
                <a16:creationId xmlns:a16="http://schemas.microsoft.com/office/drawing/2014/main" id="{BC4CDF0B-919B-6FA9-A990-237EA63D25B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47947" y="1939159"/>
            <a:ext cx="3296105" cy="195119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breaker headline</a:t>
            </a:r>
            <a:endParaRPr lang="en-DK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3B4EACE-76A9-39BE-FAA5-BD7E82E973E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509" y="6355353"/>
            <a:ext cx="568207" cy="267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2695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Breaker Small Speech Bubb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8776413-BBE7-3C55-7F0D-1CE535962C7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0" b="350"/>
          <a:stretch/>
        </p:blipFill>
        <p:spPr>
          <a:xfrm>
            <a:off x="-1" y="0"/>
            <a:ext cx="12292149" cy="6865952"/>
          </a:xfrm>
          <a:prstGeom prst="rect">
            <a:avLst/>
          </a:prstGeom>
        </p:spPr>
      </p:pic>
      <p:sp>
        <p:nvSpPr>
          <p:cNvPr id="11" name="Text Placeholder 20">
            <a:extLst>
              <a:ext uri="{FF2B5EF4-FFF2-40B4-BE49-F238E27FC236}">
                <a16:creationId xmlns:a16="http://schemas.microsoft.com/office/drawing/2014/main" id="{6B17A115-EC5E-4925-AAE6-F1D06A5F98C6}"/>
              </a:ext>
            </a:extLst>
          </p:cNvPr>
          <p:cNvSpPr txBox="1">
            <a:spLocks/>
          </p:cNvSpPr>
          <p:nvPr userDrawn="1"/>
        </p:nvSpPr>
        <p:spPr>
          <a:xfrm>
            <a:off x="0" y="6784989"/>
            <a:ext cx="12192000" cy="80962"/>
          </a:xfrm>
          <a:prstGeom prst="rect">
            <a:avLst/>
          </a:prstGeom>
          <a:solidFill>
            <a:srgbClr val="143C8A"/>
          </a:solidFill>
          <a:ln>
            <a:noFill/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DK" dirty="0"/>
          </a:p>
        </p:txBody>
      </p:sp>
      <p:pic>
        <p:nvPicPr>
          <p:cNvPr id="2" name="Picture 1" descr="A blue circle with a black background&#10;&#10;Description automatically generated">
            <a:extLst>
              <a:ext uri="{FF2B5EF4-FFF2-40B4-BE49-F238E27FC236}">
                <a16:creationId xmlns:a16="http://schemas.microsoft.com/office/drawing/2014/main" id="{B998193A-F625-DAAC-03B6-30283D4AD87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7612" y="907868"/>
            <a:ext cx="3957590" cy="5042263"/>
          </a:xfrm>
          <a:prstGeom prst="rect">
            <a:avLst/>
          </a:prstGeom>
        </p:spPr>
      </p:pic>
      <p:sp>
        <p:nvSpPr>
          <p:cNvPr id="4" name="Subtitle 2">
            <a:extLst>
              <a:ext uri="{FF2B5EF4-FFF2-40B4-BE49-F238E27FC236}">
                <a16:creationId xmlns:a16="http://schemas.microsoft.com/office/drawing/2014/main" id="{4EF77CC2-640B-C705-D35C-02FD238DC90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47947" y="1939159"/>
            <a:ext cx="3296105" cy="195119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breaker headline</a:t>
            </a:r>
            <a:endParaRPr lang="en-DK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83AEB58-ACE8-D69C-B38E-D333C422E2F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27" b="3419"/>
          <a:stretch/>
        </p:blipFill>
        <p:spPr>
          <a:xfrm>
            <a:off x="186513" y="6355353"/>
            <a:ext cx="568206" cy="256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41862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Breaker Small Speech Bubb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21FD3EC-9247-89F5-2EC2-7E27198F0C8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" r="45"/>
          <a:stretch/>
        </p:blipFill>
        <p:spPr>
          <a:xfrm>
            <a:off x="-19594" y="1708"/>
            <a:ext cx="12211593" cy="6875274"/>
          </a:xfrm>
          <a:prstGeom prst="rect">
            <a:avLst/>
          </a:prstGeom>
        </p:spPr>
      </p:pic>
      <p:sp>
        <p:nvSpPr>
          <p:cNvPr id="10" name="Text Placeholder 20">
            <a:extLst>
              <a:ext uri="{FF2B5EF4-FFF2-40B4-BE49-F238E27FC236}">
                <a16:creationId xmlns:a16="http://schemas.microsoft.com/office/drawing/2014/main" id="{92BE8DEA-86F6-4095-A615-85838ECED055}"/>
              </a:ext>
            </a:extLst>
          </p:cNvPr>
          <p:cNvSpPr txBox="1">
            <a:spLocks/>
          </p:cNvSpPr>
          <p:nvPr userDrawn="1"/>
        </p:nvSpPr>
        <p:spPr>
          <a:xfrm>
            <a:off x="0" y="6784989"/>
            <a:ext cx="12192000" cy="80962"/>
          </a:xfrm>
          <a:prstGeom prst="rect">
            <a:avLst/>
          </a:prstGeom>
          <a:solidFill>
            <a:srgbClr val="143C8A"/>
          </a:solidFill>
          <a:ln>
            <a:noFill/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DK" dirty="0"/>
          </a:p>
        </p:txBody>
      </p:sp>
      <p:pic>
        <p:nvPicPr>
          <p:cNvPr id="2" name="Picture 1" descr="A blue circle with a black background&#10;&#10;Description automatically generated">
            <a:extLst>
              <a:ext uri="{FF2B5EF4-FFF2-40B4-BE49-F238E27FC236}">
                <a16:creationId xmlns:a16="http://schemas.microsoft.com/office/drawing/2014/main" id="{107A9F0D-4264-7D63-8348-86F7760D2F9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7612" y="907868"/>
            <a:ext cx="3957590" cy="5042263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700058CA-F44C-4A8B-FD0A-8B24B37E732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47947" y="1939159"/>
            <a:ext cx="3296105" cy="195119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breaker headline</a:t>
            </a:r>
            <a:endParaRPr lang="en-DK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F376FAB-C7A4-03B2-4075-2304C8D5C5B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27" b="3419"/>
          <a:stretch/>
        </p:blipFill>
        <p:spPr>
          <a:xfrm>
            <a:off x="186513" y="6355353"/>
            <a:ext cx="568206" cy="256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8569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Breaker Small Speech Bubb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E8B16FC-1201-9FEC-4990-A4CC0F1797F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" b="27"/>
          <a:stretch/>
        </p:blipFill>
        <p:spPr>
          <a:xfrm>
            <a:off x="-6581" y="-1"/>
            <a:ext cx="12212758" cy="6865953"/>
          </a:xfrm>
          <a:prstGeom prst="rect">
            <a:avLst/>
          </a:prstGeom>
        </p:spPr>
      </p:pic>
      <p:sp>
        <p:nvSpPr>
          <p:cNvPr id="9" name="Text Placeholder 20">
            <a:extLst>
              <a:ext uri="{FF2B5EF4-FFF2-40B4-BE49-F238E27FC236}">
                <a16:creationId xmlns:a16="http://schemas.microsoft.com/office/drawing/2014/main" id="{92FFB5F2-CFC6-4469-BB2B-8DFE310B1E7F}"/>
              </a:ext>
            </a:extLst>
          </p:cNvPr>
          <p:cNvSpPr txBox="1">
            <a:spLocks/>
          </p:cNvSpPr>
          <p:nvPr userDrawn="1"/>
        </p:nvSpPr>
        <p:spPr>
          <a:xfrm>
            <a:off x="0" y="6784989"/>
            <a:ext cx="12192000" cy="80962"/>
          </a:xfrm>
          <a:prstGeom prst="rect">
            <a:avLst/>
          </a:prstGeom>
          <a:solidFill>
            <a:srgbClr val="143C8A"/>
          </a:solidFill>
          <a:ln>
            <a:noFill/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DK" dirty="0"/>
          </a:p>
        </p:txBody>
      </p:sp>
      <p:pic>
        <p:nvPicPr>
          <p:cNvPr id="6" name="Picture 5" descr="A blue circle with a black background&#10;&#10;Description automatically generated">
            <a:extLst>
              <a:ext uri="{FF2B5EF4-FFF2-40B4-BE49-F238E27FC236}">
                <a16:creationId xmlns:a16="http://schemas.microsoft.com/office/drawing/2014/main" id="{C9BD74E6-966E-BE9B-8B46-B95FE9F8ABD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7612" y="907868"/>
            <a:ext cx="3957590" cy="5042263"/>
          </a:xfrm>
          <a:prstGeom prst="rect">
            <a:avLst/>
          </a:prstGeom>
        </p:spPr>
      </p:pic>
      <p:sp>
        <p:nvSpPr>
          <p:cNvPr id="8" name="Subtitle 2">
            <a:extLst>
              <a:ext uri="{FF2B5EF4-FFF2-40B4-BE49-F238E27FC236}">
                <a16:creationId xmlns:a16="http://schemas.microsoft.com/office/drawing/2014/main" id="{28B03895-D1EF-BE4F-6183-B9368383342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47947" y="1939159"/>
            <a:ext cx="3296105" cy="195119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breaker headline</a:t>
            </a:r>
            <a:endParaRPr lang="en-DK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FE1FFC4-031E-7D67-24CF-6C793DC42D5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509" y="6355353"/>
            <a:ext cx="568207" cy="267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3121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reaker Large Placeholder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7D11DE8-2273-6B65-DDC3-ED4868A3F93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" b="27"/>
          <a:stretch/>
        </p:blipFill>
        <p:spPr>
          <a:xfrm>
            <a:off x="-20723" y="0"/>
            <a:ext cx="12212723" cy="6865951"/>
          </a:xfrm>
          <a:prstGeom prst="rect">
            <a:avLst/>
          </a:prstGeom>
        </p:spPr>
      </p:pic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2D44A09F-00DC-4E86-938B-597D425EC5F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096000" y="908064"/>
            <a:ext cx="6110177" cy="5876925"/>
          </a:xfrm>
          <a:custGeom>
            <a:avLst/>
            <a:gdLst>
              <a:gd name="connsiteX0" fmla="*/ 979507 w 6096000"/>
              <a:gd name="connsiteY0" fmla="*/ 0 h 5876925"/>
              <a:gd name="connsiteX1" fmla="*/ 5116493 w 6096000"/>
              <a:gd name="connsiteY1" fmla="*/ 0 h 5876925"/>
              <a:gd name="connsiteX2" fmla="*/ 6096000 w 6096000"/>
              <a:gd name="connsiteY2" fmla="*/ 979507 h 5876925"/>
              <a:gd name="connsiteX3" fmla="*/ 6096000 w 6096000"/>
              <a:gd name="connsiteY3" fmla="*/ 5876925 h 5876925"/>
              <a:gd name="connsiteX4" fmla="*/ 6096000 w 6096000"/>
              <a:gd name="connsiteY4" fmla="*/ 5876925 h 5876925"/>
              <a:gd name="connsiteX5" fmla="*/ 0 w 6096000"/>
              <a:gd name="connsiteY5" fmla="*/ 5876925 h 5876925"/>
              <a:gd name="connsiteX6" fmla="*/ 0 w 6096000"/>
              <a:gd name="connsiteY6" fmla="*/ 5876925 h 5876925"/>
              <a:gd name="connsiteX7" fmla="*/ 0 w 6096000"/>
              <a:gd name="connsiteY7" fmla="*/ 979507 h 5876925"/>
              <a:gd name="connsiteX8" fmla="*/ 979507 w 6096000"/>
              <a:gd name="connsiteY8" fmla="*/ 0 h 5876925"/>
              <a:gd name="connsiteX0" fmla="*/ 979507 w 6096000"/>
              <a:gd name="connsiteY0" fmla="*/ 0 h 5876925"/>
              <a:gd name="connsiteX1" fmla="*/ 6096000 w 6096000"/>
              <a:gd name="connsiteY1" fmla="*/ 979507 h 5876925"/>
              <a:gd name="connsiteX2" fmla="*/ 6096000 w 6096000"/>
              <a:gd name="connsiteY2" fmla="*/ 5876925 h 5876925"/>
              <a:gd name="connsiteX3" fmla="*/ 6096000 w 6096000"/>
              <a:gd name="connsiteY3" fmla="*/ 5876925 h 5876925"/>
              <a:gd name="connsiteX4" fmla="*/ 0 w 6096000"/>
              <a:gd name="connsiteY4" fmla="*/ 5876925 h 5876925"/>
              <a:gd name="connsiteX5" fmla="*/ 0 w 6096000"/>
              <a:gd name="connsiteY5" fmla="*/ 5876925 h 5876925"/>
              <a:gd name="connsiteX6" fmla="*/ 0 w 6096000"/>
              <a:gd name="connsiteY6" fmla="*/ 979507 h 5876925"/>
              <a:gd name="connsiteX7" fmla="*/ 979507 w 6096000"/>
              <a:gd name="connsiteY7" fmla="*/ 0 h 5876925"/>
              <a:gd name="connsiteX0" fmla="*/ 979507 w 6110177"/>
              <a:gd name="connsiteY0" fmla="*/ 0 h 5876925"/>
              <a:gd name="connsiteX1" fmla="*/ 6110177 w 6110177"/>
              <a:gd name="connsiteY1" fmla="*/ 8400 h 5876925"/>
              <a:gd name="connsiteX2" fmla="*/ 6096000 w 6110177"/>
              <a:gd name="connsiteY2" fmla="*/ 5876925 h 5876925"/>
              <a:gd name="connsiteX3" fmla="*/ 6096000 w 6110177"/>
              <a:gd name="connsiteY3" fmla="*/ 5876925 h 5876925"/>
              <a:gd name="connsiteX4" fmla="*/ 0 w 6110177"/>
              <a:gd name="connsiteY4" fmla="*/ 5876925 h 5876925"/>
              <a:gd name="connsiteX5" fmla="*/ 0 w 6110177"/>
              <a:gd name="connsiteY5" fmla="*/ 5876925 h 5876925"/>
              <a:gd name="connsiteX6" fmla="*/ 0 w 6110177"/>
              <a:gd name="connsiteY6" fmla="*/ 979507 h 5876925"/>
              <a:gd name="connsiteX7" fmla="*/ 979507 w 6110177"/>
              <a:gd name="connsiteY7" fmla="*/ 0 h 5876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110177" h="5876925">
                <a:moveTo>
                  <a:pt x="979507" y="0"/>
                </a:moveTo>
                <a:lnTo>
                  <a:pt x="6110177" y="8400"/>
                </a:lnTo>
                <a:cubicBezTo>
                  <a:pt x="6105451" y="1964575"/>
                  <a:pt x="6100726" y="3920750"/>
                  <a:pt x="6096000" y="5876925"/>
                </a:cubicBezTo>
                <a:lnTo>
                  <a:pt x="6096000" y="5876925"/>
                </a:lnTo>
                <a:lnTo>
                  <a:pt x="0" y="5876925"/>
                </a:lnTo>
                <a:lnTo>
                  <a:pt x="0" y="5876925"/>
                </a:lnTo>
                <a:lnTo>
                  <a:pt x="0" y="979507"/>
                </a:lnTo>
                <a:cubicBezTo>
                  <a:pt x="0" y="438540"/>
                  <a:pt x="438540" y="0"/>
                  <a:pt x="979507" y="0"/>
                </a:cubicBezTo>
                <a:close/>
              </a:path>
            </a:pathLst>
          </a:custGeom>
          <a:solidFill>
            <a:schemeClr val="bg1">
              <a:alpha val="90000"/>
            </a:schemeClr>
          </a:solidFill>
        </p:spPr>
        <p:txBody>
          <a:bodyPr/>
          <a:lstStyle>
            <a:lvl1pPr marL="0" indent="0">
              <a:buNone/>
              <a:defRPr>
                <a:solidFill>
                  <a:schemeClr val="tx2">
                    <a:alpha val="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10BE0553-E197-4288-B30F-1451CC657C5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584927" y="3352800"/>
            <a:ext cx="5360670" cy="3684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sub headline</a:t>
            </a:r>
            <a:endParaRPr lang="en-DK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2E4EB121-471C-4EE2-A827-BBC0FAA69E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84927" y="2386251"/>
            <a:ext cx="5360670" cy="966549"/>
          </a:xfrm>
        </p:spPr>
        <p:txBody>
          <a:bodyPr anchor="t">
            <a:noAutofit/>
          </a:bodyPr>
          <a:lstStyle>
            <a:lvl1pPr>
              <a:defRPr sz="2800" baseline="0">
                <a:solidFill>
                  <a:schemeClr val="tx2"/>
                </a:solidFill>
                <a:latin typeface="Verdana" panose="020B0604030504040204" pitchFamily="34" charset="0"/>
              </a:defRPr>
            </a:lvl1pPr>
          </a:lstStyle>
          <a:p>
            <a:r>
              <a:rPr lang="en-GB" dirty="0"/>
              <a:t>CLICK TO EDIT HEADLINE</a:t>
            </a:r>
            <a:endParaRPr lang="en-DK" dirty="0"/>
          </a:p>
        </p:txBody>
      </p:sp>
      <p:sp>
        <p:nvSpPr>
          <p:cNvPr id="10" name="Text Placeholder 20">
            <a:extLst>
              <a:ext uri="{FF2B5EF4-FFF2-40B4-BE49-F238E27FC236}">
                <a16:creationId xmlns:a16="http://schemas.microsoft.com/office/drawing/2014/main" id="{41AA3531-8B9A-48FA-BF4C-4B90C907393B}"/>
              </a:ext>
            </a:extLst>
          </p:cNvPr>
          <p:cNvSpPr txBox="1">
            <a:spLocks/>
          </p:cNvSpPr>
          <p:nvPr userDrawn="1"/>
        </p:nvSpPr>
        <p:spPr>
          <a:xfrm>
            <a:off x="0" y="6784989"/>
            <a:ext cx="12192000" cy="80962"/>
          </a:xfrm>
          <a:prstGeom prst="rect">
            <a:avLst/>
          </a:prstGeom>
          <a:solidFill>
            <a:srgbClr val="143C8A"/>
          </a:solidFill>
          <a:ln>
            <a:noFill/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DK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9F51785-B66B-D3E7-C7E2-776B671D588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27" b="3419"/>
          <a:stretch/>
        </p:blipFill>
        <p:spPr>
          <a:xfrm>
            <a:off x="186513" y="6355353"/>
            <a:ext cx="568206" cy="256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9157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reaker Large Placeholder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4138F53-9B17-02AC-B8DC-687A1ADB3F7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" b="104"/>
          <a:stretch/>
        </p:blipFill>
        <p:spPr>
          <a:xfrm>
            <a:off x="-1" y="1"/>
            <a:ext cx="12206177" cy="6851632"/>
          </a:xfrm>
          <a:prstGeom prst="rect">
            <a:avLst/>
          </a:prstGeom>
        </p:spPr>
      </p:pic>
      <p:sp>
        <p:nvSpPr>
          <p:cNvPr id="10" name="Text Placeholder 20">
            <a:extLst>
              <a:ext uri="{FF2B5EF4-FFF2-40B4-BE49-F238E27FC236}">
                <a16:creationId xmlns:a16="http://schemas.microsoft.com/office/drawing/2014/main" id="{41AA3531-8B9A-48FA-BF4C-4B90C907393B}"/>
              </a:ext>
            </a:extLst>
          </p:cNvPr>
          <p:cNvSpPr txBox="1">
            <a:spLocks/>
          </p:cNvSpPr>
          <p:nvPr userDrawn="1"/>
        </p:nvSpPr>
        <p:spPr>
          <a:xfrm>
            <a:off x="0" y="6784989"/>
            <a:ext cx="12192000" cy="80962"/>
          </a:xfrm>
          <a:prstGeom prst="rect">
            <a:avLst/>
          </a:prstGeom>
          <a:solidFill>
            <a:srgbClr val="143C8A"/>
          </a:solidFill>
          <a:ln>
            <a:noFill/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DK"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2D44A09F-00DC-4E86-938B-597D425EC5F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096000" y="908064"/>
            <a:ext cx="6110177" cy="5949936"/>
          </a:xfrm>
          <a:custGeom>
            <a:avLst/>
            <a:gdLst>
              <a:gd name="connsiteX0" fmla="*/ 979507 w 6096000"/>
              <a:gd name="connsiteY0" fmla="*/ 0 h 5876925"/>
              <a:gd name="connsiteX1" fmla="*/ 5116493 w 6096000"/>
              <a:gd name="connsiteY1" fmla="*/ 0 h 5876925"/>
              <a:gd name="connsiteX2" fmla="*/ 6096000 w 6096000"/>
              <a:gd name="connsiteY2" fmla="*/ 979507 h 5876925"/>
              <a:gd name="connsiteX3" fmla="*/ 6096000 w 6096000"/>
              <a:gd name="connsiteY3" fmla="*/ 5876925 h 5876925"/>
              <a:gd name="connsiteX4" fmla="*/ 6096000 w 6096000"/>
              <a:gd name="connsiteY4" fmla="*/ 5876925 h 5876925"/>
              <a:gd name="connsiteX5" fmla="*/ 0 w 6096000"/>
              <a:gd name="connsiteY5" fmla="*/ 5876925 h 5876925"/>
              <a:gd name="connsiteX6" fmla="*/ 0 w 6096000"/>
              <a:gd name="connsiteY6" fmla="*/ 5876925 h 5876925"/>
              <a:gd name="connsiteX7" fmla="*/ 0 w 6096000"/>
              <a:gd name="connsiteY7" fmla="*/ 979507 h 5876925"/>
              <a:gd name="connsiteX8" fmla="*/ 979507 w 6096000"/>
              <a:gd name="connsiteY8" fmla="*/ 0 h 5876925"/>
              <a:gd name="connsiteX0" fmla="*/ 979507 w 6096000"/>
              <a:gd name="connsiteY0" fmla="*/ 0 h 5876925"/>
              <a:gd name="connsiteX1" fmla="*/ 6096000 w 6096000"/>
              <a:gd name="connsiteY1" fmla="*/ 979507 h 5876925"/>
              <a:gd name="connsiteX2" fmla="*/ 6096000 w 6096000"/>
              <a:gd name="connsiteY2" fmla="*/ 5876925 h 5876925"/>
              <a:gd name="connsiteX3" fmla="*/ 6096000 w 6096000"/>
              <a:gd name="connsiteY3" fmla="*/ 5876925 h 5876925"/>
              <a:gd name="connsiteX4" fmla="*/ 0 w 6096000"/>
              <a:gd name="connsiteY4" fmla="*/ 5876925 h 5876925"/>
              <a:gd name="connsiteX5" fmla="*/ 0 w 6096000"/>
              <a:gd name="connsiteY5" fmla="*/ 5876925 h 5876925"/>
              <a:gd name="connsiteX6" fmla="*/ 0 w 6096000"/>
              <a:gd name="connsiteY6" fmla="*/ 979507 h 5876925"/>
              <a:gd name="connsiteX7" fmla="*/ 979507 w 6096000"/>
              <a:gd name="connsiteY7" fmla="*/ 0 h 5876925"/>
              <a:gd name="connsiteX0" fmla="*/ 979507 w 6110177"/>
              <a:gd name="connsiteY0" fmla="*/ 0 h 5876925"/>
              <a:gd name="connsiteX1" fmla="*/ 6110177 w 6110177"/>
              <a:gd name="connsiteY1" fmla="*/ 8400 h 5876925"/>
              <a:gd name="connsiteX2" fmla="*/ 6096000 w 6110177"/>
              <a:gd name="connsiteY2" fmla="*/ 5876925 h 5876925"/>
              <a:gd name="connsiteX3" fmla="*/ 6096000 w 6110177"/>
              <a:gd name="connsiteY3" fmla="*/ 5876925 h 5876925"/>
              <a:gd name="connsiteX4" fmla="*/ 0 w 6110177"/>
              <a:gd name="connsiteY4" fmla="*/ 5876925 h 5876925"/>
              <a:gd name="connsiteX5" fmla="*/ 0 w 6110177"/>
              <a:gd name="connsiteY5" fmla="*/ 5876925 h 5876925"/>
              <a:gd name="connsiteX6" fmla="*/ 0 w 6110177"/>
              <a:gd name="connsiteY6" fmla="*/ 979507 h 5876925"/>
              <a:gd name="connsiteX7" fmla="*/ 979507 w 6110177"/>
              <a:gd name="connsiteY7" fmla="*/ 0 h 5876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110177" h="5876925">
                <a:moveTo>
                  <a:pt x="979507" y="0"/>
                </a:moveTo>
                <a:lnTo>
                  <a:pt x="6110177" y="8400"/>
                </a:lnTo>
                <a:cubicBezTo>
                  <a:pt x="6105451" y="1964575"/>
                  <a:pt x="6100726" y="3920750"/>
                  <a:pt x="6096000" y="5876925"/>
                </a:cubicBezTo>
                <a:lnTo>
                  <a:pt x="6096000" y="5876925"/>
                </a:lnTo>
                <a:lnTo>
                  <a:pt x="0" y="5876925"/>
                </a:lnTo>
                <a:lnTo>
                  <a:pt x="0" y="5876925"/>
                </a:lnTo>
                <a:lnTo>
                  <a:pt x="0" y="979507"/>
                </a:lnTo>
                <a:cubicBezTo>
                  <a:pt x="0" y="438540"/>
                  <a:pt x="438540" y="0"/>
                  <a:pt x="979507" y="0"/>
                </a:cubicBez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solidFill>
                  <a:schemeClr val="tx2">
                    <a:alpha val="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10BE0553-E197-4288-B30F-1451CC657C5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584927" y="3352800"/>
            <a:ext cx="5360670" cy="3684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sub headline</a:t>
            </a:r>
            <a:endParaRPr lang="en-DK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2E4EB121-471C-4EE2-A827-BBC0FAA69E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84927" y="2386251"/>
            <a:ext cx="5360670" cy="966549"/>
          </a:xfrm>
        </p:spPr>
        <p:txBody>
          <a:bodyPr anchor="t">
            <a:noAutofit/>
          </a:bodyPr>
          <a:lstStyle>
            <a:lvl1pPr>
              <a:defRPr sz="2800" baseline="0">
                <a:solidFill>
                  <a:schemeClr val="bg1"/>
                </a:solidFill>
                <a:latin typeface="Verdana" panose="020B0604030504040204" pitchFamily="34" charset="0"/>
              </a:defRPr>
            </a:lvl1pPr>
          </a:lstStyle>
          <a:p>
            <a:r>
              <a:rPr lang="en-GB" dirty="0"/>
              <a:t>CLICK TO EDIT HEADLINE</a:t>
            </a:r>
            <a:endParaRPr lang="en-DK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3912E2A-3B02-0482-37FA-993FC2A267D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509" y="6355353"/>
            <a:ext cx="568207" cy="267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3027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D4BAE88-8D4C-8B8A-6E71-2DCFF94C552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" r="58"/>
          <a:stretch/>
        </p:blipFill>
        <p:spPr>
          <a:xfrm>
            <a:off x="0" y="0"/>
            <a:ext cx="12192000" cy="6865951"/>
          </a:xfrm>
          <a:prstGeom prst="rect">
            <a:avLst/>
          </a:prstGeom>
        </p:spPr>
      </p:pic>
      <p:sp>
        <p:nvSpPr>
          <p:cNvPr id="7" name="Subtitle 2">
            <a:extLst>
              <a:ext uri="{FF2B5EF4-FFF2-40B4-BE49-F238E27FC236}">
                <a16:creationId xmlns:a16="http://schemas.microsoft.com/office/drawing/2014/main" id="{6A2AB264-0DDD-4213-AF4A-DEF5673070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2564" y="5307482"/>
            <a:ext cx="7656853" cy="713987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DK" dirty="0"/>
          </a:p>
        </p:txBody>
      </p:sp>
      <p:sp>
        <p:nvSpPr>
          <p:cNvPr id="8" name="Title 6">
            <a:extLst>
              <a:ext uri="{FF2B5EF4-FFF2-40B4-BE49-F238E27FC236}">
                <a16:creationId xmlns:a16="http://schemas.microsoft.com/office/drawing/2014/main" id="{494D6453-18A4-43B8-826C-0775693ECF9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0549" y="4234070"/>
            <a:ext cx="7656853" cy="888239"/>
          </a:xfrm>
        </p:spPr>
        <p:txBody>
          <a:bodyPr anchor="b">
            <a:noAutofit/>
          </a:bodyPr>
          <a:lstStyle>
            <a:lvl1pPr>
              <a:defRPr sz="2800" baseline="0">
                <a:solidFill>
                  <a:schemeClr val="bg1"/>
                </a:solidFill>
                <a:latin typeface="Verdana" panose="020B0604030504040204" pitchFamily="34" charset="0"/>
              </a:defRPr>
            </a:lvl1pPr>
          </a:lstStyle>
          <a:p>
            <a:r>
              <a:rPr lang="en-GB" dirty="0"/>
              <a:t>CLICK TO EDIT TITLE</a:t>
            </a:r>
            <a:endParaRPr lang="en-DK" dirty="0"/>
          </a:p>
        </p:txBody>
      </p:sp>
      <p:sp>
        <p:nvSpPr>
          <p:cNvPr id="11" name="Text Placeholder 20">
            <a:extLst>
              <a:ext uri="{FF2B5EF4-FFF2-40B4-BE49-F238E27FC236}">
                <a16:creationId xmlns:a16="http://schemas.microsoft.com/office/drawing/2014/main" id="{AB6F159B-DA78-4C80-9405-B73BD9FAD0EB}"/>
              </a:ext>
            </a:extLst>
          </p:cNvPr>
          <p:cNvSpPr txBox="1">
            <a:spLocks/>
          </p:cNvSpPr>
          <p:nvPr userDrawn="1"/>
        </p:nvSpPr>
        <p:spPr>
          <a:xfrm>
            <a:off x="0" y="6784989"/>
            <a:ext cx="12192000" cy="80962"/>
          </a:xfrm>
          <a:prstGeom prst="rect">
            <a:avLst/>
          </a:prstGeom>
          <a:solidFill>
            <a:srgbClr val="143C8A"/>
          </a:solidFill>
          <a:ln>
            <a:noFill/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DK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CA64632-625C-CB89-3418-E41306FB4D8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27" b="3419"/>
          <a:stretch/>
        </p:blipFill>
        <p:spPr>
          <a:xfrm>
            <a:off x="186513" y="6355353"/>
            <a:ext cx="568206" cy="25609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2D30CA04-B88D-426B-1120-2FBD1044C69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414" y="6374125"/>
            <a:ext cx="3048000" cy="24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2559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reaker Large Placeholder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4138F53-9B17-02AC-B8DC-687A1ADB3F7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" b="104"/>
          <a:stretch/>
        </p:blipFill>
        <p:spPr>
          <a:xfrm>
            <a:off x="-1" y="1"/>
            <a:ext cx="12206177" cy="6851632"/>
          </a:xfrm>
          <a:prstGeom prst="rect">
            <a:avLst/>
          </a:prstGeom>
        </p:spPr>
      </p:pic>
      <p:sp>
        <p:nvSpPr>
          <p:cNvPr id="10" name="Text Placeholder 20">
            <a:extLst>
              <a:ext uri="{FF2B5EF4-FFF2-40B4-BE49-F238E27FC236}">
                <a16:creationId xmlns:a16="http://schemas.microsoft.com/office/drawing/2014/main" id="{41AA3531-8B9A-48FA-BF4C-4B90C907393B}"/>
              </a:ext>
            </a:extLst>
          </p:cNvPr>
          <p:cNvSpPr txBox="1">
            <a:spLocks/>
          </p:cNvSpPr>
          <p:nvPr userDrawn="1"/>
        </p:nvSpPr>
        <p:spPr>
          <a:xfrm>
            <a:off x="0" y="6784989"/>
            <a:ext cx="12192000" cy="80962"/>
          </a:xfrm>
          <a:prstGeom prst="rect">
            <a:avLst/>
          </a:prstGeom>
          <a:solidFill>
            <a:srgbClr val="143C8A"/>
          </a:solidFill>
          <a:ln>
            <a:noFill/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DK"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2D44A09F-00DC-4E86-938B-597D425EC5F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096000" y="908064"/>
            <a:ext cx="6110177" cy="5949936"/>
          </a:xfrm>
          <a:custGeom>
            <a:avLst/>
            <a:gdLst>
              <a:gd name="connsiteX0" fmla="*/ 979507 w 6096000"/>
              <a:gd name="connsiteY0" fmla="*/ 0 h 5876925"/>
              <a:gd name="connsiteX1" fmla="*/ 5116493 w 6096000"/>
              <a:gd name="connsiteY1" fmla="*/ 0 h 5876925"/>
              <a:gd name="connsiteX2" fmla="*/ 6096000 w 6096000"/>
              <a:gd name="connsiteY2" fmla="*/ 979507 h 5876925"/>
              <a:gd name="connsiteX3" fmla="*/ 6096000 w 6096000"/>
              <a:gd name="connsiteY3" fmla="*/ 5876925 h 5876925"/>
              <a:gd name="connsiteX4" fmla="*/ 6096000 w 6096000"/>
              <a:gd name="connsiteY4" fmla="*/ 5876925 h 5876925"/>
              <a:gd name="connsiteX5" fmla="*/ 0 w 6096000"/>
              <a:gd name="connsiteY5" fmla="*/ 5876925 h 5876925"/>
              <a:gd name="connsiteX6" fmla="*/ 0 w 6096000"/>
              <a:gd name="connsiteY6" fmla="*/ 5876925 h 5876925"/>
              <a:gd name="connsiteX7" fmla="*/ 0 w 6096000"/>
              <a:gd name="connsiteY7" fmla="*/ 979507 h 5876925"/>
              <a:gd name="connsiteX8" fmla="*/ 979507 w 6096000"/>
              <a:gd name="connsiteY8" fmla="*/ 0 h 5876925"/>
              <a:gd name="connsiteX0" fmla="*/ 979507 w 6096000"/>
              <a:gd name="connsiteY0" fmla="*/ 0 h 5876925"/>
              <a:gd name="connsiteX1" fmla="*/ 6096000 w 6096000"/>
              <a:gd name="connsiteY1" fmla="*/ 979507 h 5876925"/>
              <a:gd name="connsiteX2" fmla="*/ 6096000 w 6096000"/>
              <a:gd name="connsiteY2" fmla="*/ 5876925 h 5876925"/>
              <a:gd name="connsiteX3" fmla="*/ 6096000 w 6096000"/>
              <a:gd name="connsiteY3" fmla="*/ 5876925 h 5876925"/>
              <a:gd name="connsiteX4" fmla="*/ 0 w 6096000"/>
              <a:gd name="connsiteY4" fmla="*/ 5876925 h 5876925"/>
              <a:gd name="connsiteX5" fmla="*/ 0 w 6096000"/>
              <a:gd name="connsiteY5" fmla="*/ 5876925 h 5876925"/>
              <a:gd name="connsiteX6" fmla="*/ 0 w 6096000"/>
              <a:gd name="connsiteY6" fmla="*/ 979507 h 5876925"/>
              <a:gd name="connsiteX7" fmla="*/ 979507 w 6096000"/>
              <a:gd name="connsiteY7" fmla="*/ 0 h 5876925"/>
              <a:gd name="connsiteX0" fmla="*/ 979507 w 6110177"/>
              <a:gd name="connsiteY0" fmla="*/ 0 h 5876925"/>
              <a:gd name="connsiteX1" fmla="*/ 6110177 w 6110177"/>
              <a:gd name="connsiteY1" fmla="*/ 8400 h 5876925"/>
              <a:gd name="connsiteX2" fmla="*/ 6096000 w 6110177"/>
              <a:gd name="connsiteY2" fmla="*/ 5876925 h 5876925"/>
              <a:gd name="connsiteX3" fmla="*/ 6096000 w 6110177"/>
              <a:gd name="connsiteY3" fmla="*/ 5876925 h 5876925"/>
              <a:gd name="connsiteX4" fmla="*/ 0 w 6110177"/>
              <a:gd name="connsiteY4" fmla="*/ 5876925 h 5876925"/>
              <a:gd name="connsiteX5" fmla="*/ 0 w 6110177"/>
              <a:gd name="connsiteY5" fmla="*/ 5876925 h 5876925"/>
              <a:gd name="connsiteX6" fmla="*/ 0 w 6110177"/>
              <a:gd name="connsiteY6" fmla="*/ 979507 h 5876925"/>
              <a:gd name="connsiteX7" fmla="*/ 979507 w 6110177"/>
              <a:gd name="connsiteY7" fmla="*/ 0 h 5876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110177" h="5876925">
                <a:moveTo>
                  <a:pt x="979507" y="0"/>
                </a:moveTo>
                <a:lnTo>
                  <a:pt x="6110177" y="8400"/>
                </a:lnTo>
                <a:cubicBezTo>
                  <a:pt x="6105451" y="1964575"/>
                  <a:pt x="6100726" y="3920750"/>
                  <a:pt x="6096000" y="5876925"/>
                </a:cubicBezTo>
                <a:lnTo>
                  <a:pt x="6096000" y="5876925"/>
                </a:lnTo>
                <a:lnTo>
                  <a:pt x="0" y="5876925"/>
                </a:lnTo>
                <a:lnTo>
                  <a:pt x="0" y="5876925"/>
                </a:lnTo>
                <a:lnTo>
                  <a:pt x="0" y="979507"/>
                </a:lnTo>
                <a:cubicBezTo>
                  <a:pt x="0" y="438540"/>
                  <a:pt x="438540" y="0"/>
                  <a:pt x="979507" y="0"/>
                </a:cubicBez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solidFill>
                  <a:schemeClr val="tx2">
                    <a:alpha val="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10BE0553-E197-4288-B30F-1451CC657C5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584927" y="3352800"/>
            <a:ext cx="5360670" cy="3684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sub headline</a:t>
            </a:r>
            <a:endParaRPr lang="en-DK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2E4EB121-471C-4EE2-A827-BBC0FAA69E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84927" y="2386251"/>
            <a:ext cx="5360670" cy="966549"/>
          </a:xfrm>
        </p:spPr>
        <p:txBody>
          <a:bodyPr anchor="t">
            <a:noAutofit/>
          </a:bodyPr>
          <a:lstStyle>
            <a:lvl1pPr>
              <a:defRPr sz="2800" baseline="0">
                <a:solidFill>
                  <a:schemeClr val="bg1"/>
                </a:solidFill>
                <a:latin typeface="Verdana" panose="020B0604030504040204" pitchFamily="34" charset="0"/>
              </a:defRPr>
            </a:lvl1pPr>
          </a:lstStyle>
          <a:p>
            <a:r>
              <a:rPr lang="en-GB" dirty="0"/>
              <a:t>CLICK TO EDIT HEADLINE</a:t>
            </a:r>
            <a:endParaRPr lang="en-DK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3912E2A-3B02-0482-37FA-993FC2A267D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509" y="6355353"/>
            <a:ext cx="568207" cy="267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0690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 Ipad Placehol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D957898A-9EF0-8D9C-4E6F-5B1A0013D5F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" r="5"/>
          <a:stretch/>
        </p:blipFill>
        <p:spPr>
          <a:xfrm>
            <a:off x="-1" y="0"/>
            <a:ext cx="12190671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227012B-92E0-9227-F0C2-21AA505C7A06}"/>
              </a:ext>
            </a:extLst>
          </p:cNvPr>
          <p:cNvSpPr/>
          <p:nvPr userDrawn="1"/>
        </p:nvSpPr>
        <p:spPr>
          <a:xfrm>
            <a:off x="4829696" y="1219549"/>
            <a:ext cx="6201294" cy="44497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BC00F2C-AEB6-4598-84A8-23D79B2BF15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829696" y="1236252"/>
            <a:ext cx="6201294" cy="4305992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6" name="Title 6">
            <a:extLst>
              <a:ext uri="{FF2B5EF4-FFF2-40B4-BE49-F238E27FC236}">
                <a16:creationId xmlns:a16="http://schemas.microsoft.com/office/drawing/2014/main" id="{240AE1D0-FAF9-4C20-A886-202F5EBA81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1500" y="1788491"/>
            <a:ext cx="3124200" cy="966549"/>
          </a:xfrm>
        </p:spPr>
        <p:txBody>
          <a:bodyPr anchor="t">
            <a:noAutofit/>
          </a:bodyPr>
          <a:lstStyle>
            <a:lvl1pPr>
              <a:defRPr sz="2800" baseline="0">
                <a:solidFill>
                  <a:schemeClr val="bg1"/>
                </a:solidFill>
                <a:latin typeface="Verdana" panose="020B0604030504040204" pitchFamily="34" charset="0"/>
              </a:defRPr>
            </a:lvl1pPr>
          </a:lstStyle>
          <a:p>
            <a:r>
              <a:rPr lang="en-GB" dirty="0"/>
              <a:t>CLICK TO EDIT HEADLINE</a:t>
            </a:r>
            <a:endParaRPr lang="en-DK" dirty="0"/>
          </a:p>
        </p:txBody>
      </p:sp>
      <p:sp>
        <p:nvSpPr>
          <p:cNvPr id="10" name="Text Placeholder 20">
            <a:extLst>
              <a:ext uri="{FF2B5EF4-FFF2-40B4-BE49-F238E27FC236}">
                <a16:creationId xmlns:a16="http://schemas.microsoft.com/office/drawing/2014/main" id="{69C391EB-B116-46AE-A3B5-B362F3FB1DA4}"/>
              </a:ext>
            </a:extLst>
          </p:cNvPr>
          <p:cNvSpPr txBox="1">
            <a:spLocks/>
          </p:cNvSpPr>
          <p:nvPr userDrawn="1"/>
        </p:nvSpPr>
        <p:spPr>
          <a:xfrm>
            <a:off x="0" y="6784989"/>
            <a:ext cx="12192000" cy="80962"/>
          </a:xfrm>
          <a:prstGeom prst="rect">
            <a:avLst/>
          </a:prstGeom>
          <a:solidFill>
            <a:srgbClr val="143C8A"/>
          </a:solidFill>
          <a:ln>
            <a:noFill/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DK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AC1B2806-E722-4CDF-8444-83E50EEAEFC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31517" y="1024371"/>
            <a:ext cx="6597651" cy="4736869"/>
          </a:xfrm>
          <a:prstGeom prst="roundRect">
            <a:avLst>
              <a:gd name="adj" fmla="val 6747"/>
            </a:avLst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63CAAA9-3098-CADD-2B83-10154856708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509" y="6355353"/>
            <a:ext cx="568207" cy="267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9899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reaker Ipad Placehol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D957898A-9EF0-8D9C-4E6F-5B1A0013D5F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" r="5"/>
          <a:stretch/>
        </p:blipFill>
        <p:spPr>
          <a:xfrm>
            <a:off x="-1" y="0"/>
            <a:ext cx="12190671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227012B-92E0-9227-F0C2-21AA505C7A06}"/>
              </a:ext>
            </a:extLst>
          </p:cNvPr>
          <p:cNvSpPr/>
          <p:nvPr userDrawn="1"/>
        </p:nvSpPr>
        <p:spPr>
          <a:xfrm>
            <a:off x="4829696" y="1219549"/>
            <a:ext cx="6201294" cy="44497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BC00F2C-AEB6-4598-84A8-23D79B2BF15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829696" y="1236252"/>
            <a:ext cx="6201294" cy="4305992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6" name="Title 6">
            <a:extLst>
              <a:ext uri="{FF2B5EF4-FFF2-40B4-BE49-F238E27FC236}">
                <a16:creationId xmlns:a16="http://schemas.microsoft.com/office/drawing/2014/main" id="{240AE1D0-FAF9-4C20-A886-202F5EBA81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1500" y="1788491"/>
            <a:ext cx="3124200" cy="966549"/>
          </a:xfrm>
        </p:spPr>
        <p:txBody>
          <a:bodyPr anchor="t">
            <a:noAutofit/>
          </a:bodyPr>
          <a:lstStyle>
            <a:lvl1pPr>
              <a:defRPr sz="2800" baseline="0">
                <a:solidFill>
                  <a:schemeClr val="bg1"/>
                </a:solidFill>
                <a:latin typeface="Verdana" panose="020B0604030504040204" pitchFamily="34" charset="0"/>
              </a:defRPr>
            </a:lvl1pPr>
          </a:lstStyle>
          <a:p>
            <a:r>
              <a:rPr lang="en-GB" dirty="0"/>
              <a:t>CLICK TO EDIT HEADLINE</a:t>
            </a:r>
            <a:endParaRPr lang="en-DK" dirty="0"/>
          </a:p>
        </p:txBody>
      </p:sp>
      <p:sp>
        <p:nvSpPr>
          <p:cNvPr id="10" name="Text Placeholder 20">
            <a:extLst>
              <a:ext uri="{FF2B5EF4-FFF2-40B4-BE49-F238E27FC236}">
                <a16:creationId xmlns:a16="http://schemas.microsoft.com/office/drawing/2014/main" id="{69C391EB-B116-46AE-A3B5-B362F3FB1DA4}"/>
              </a:ext>
            </a:extLst>
          </p:cNvPr>
          <p:cNvSpPr txBox="1">
            <a:spLocks/>
          </p:cNvSpPr>
          <p:nvPr userDrawn="1"/>
        </p:nvSpPr>
        <p:spPr>
          <a:xfrm>
            <a:off x="0" y="6784989"/>
            <a:ext cx="12192000" cy="80962"/>
          </a:xfrm>
          <a:prstGeom prst="rect">
            <a:avLst/>
          </a:prstGeom>
          <a:solidFill>
            <a:srgbClr val="143C8A"/>
          </a:solidFill>
          <a:ln>
            <a:noFill/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DK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AC1B2806-E722-4CDF-8444-83E50EEAEFC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31517" y="1024371"/>
            <a:ext cx="6597651" cy="4736869"/>
          </a:xfrm>
          <a:prstGeom prst="roundRect">
            <a:avLst>
              <a:gd name="adj" fmla="val 6747"/>
            </a:avLst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63CAAA9-3098-CADD-2B83-10154856708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509" y="6355353"/>
            <a:ext cx="568207" cy="267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84601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 phone Placehol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5E06D93-3430-7394-8682-A7145597555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12191998" cy="6857999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24BFE87E-0B5B-A963-7113-EE93A4818243}"/>
              </a:ext>
            </a:extLst>
          </p:cNvPr>
          <p:cNvSpPr/>
          <p:nvPr userDrawn="1"/>
        </p:nvSpPr>
        <p:spPr>
          <a:xfrm rot="16200000">
            <a:off x="2997512" y="2047818"/>
            <a:ext cx="6053999" cy="282552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8" name="Picture 7" descr="Shape&#10;&#10;Description automatically generated with medium confidence">
            <a:extLst>
              <a:ext uri="{FF2B5EF4-FFF2-40B4-BE49-F238E27FC236}">
                <a16:creationId xmlns:a16="http://schemas.microsoft.com/office/drawing/2014/main" id="{E8BA05A4-F97C-D367-B970-935B7356691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6291" y="400761"/>
            <a:ext cx="2985910" cy="6103200"/>
          </a:xfrm>
          <a:prstGeom prst="rect">
            <a:avLst/>
          </a:prstGeom>
        </p:spPr>
      </p:pic>
      <p:sp>
        <p:nvSpPr>
          <p:cNvPr id="16" name="Title 6">
            <a:extLst>
              <a:ext uri="{FF2B5EF4-FFF2-40B4-BE49-F238E27FC236}">
                <a16:creationId xmlns:a16="http://schemas.microsoft.com/office/drawing/2014/main" id="{240AE1D0-FAF9-4C20-A886-202F5EBA81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1500" y="1219549"/>
            <a:ext cx="3124200" cy="966549"/>
          </a:xfrm>
        </p:spPr>
        <p:txBody>
          <a:bodyPr anchor="t">
            <a:noAutofit/>
          </a:bodyPr>
          <a:lstStyle>
            <a:lvl1pPr>
              <a:defRPr sz="2800" baseline="0">
                <a:solidFill>
                  <a:schemeClr val="bg1"/>
                </a:solidFill>
                <a:latin typeface="Verdana" panose="020B0604030504040204" pitchFamily="34" charset="0"/>
              </a:defRPr>
            </a:lvl1pPr>
          </a:lstStyle>
          <a:p>
            <a:r>
              <a:rPr lang="en-GB" dirty="0"/>
              <a:t>CLICK TO EDIT HEADLINE</a:t>
            </a:r>
            <a:endParaRPr lang="en-DK" dirty="0"/>
          </a:p>
        </p:txBody>
      </p:sp>
      <p:sp>
        <p:nvSpPr>
          <p:cNvPr id="10" name="Text Placeholder 20">
            <a:extLst>
              <a:ext uri="{FF2B5EF4-FFF2-40B4-BE49-F238E27FC236}">
                <a16:creationId xmlns:a16="http://schemas.microsoft.com/office/drawing/2014/main" id="{69C391EB-B116-46AE-A3B5-B362F3FB1DA4}"/>
              </a:ext>
            </a:extLst>
          </p:cNvPr>
          <p:cNvSpPr txBox="1">
            <a:spLocks/>
          </p:cNvSpPr>
          <p:nvPr userDrawn="1"/>
        </p:nvSpPr>
        <p:spPr>
          <a:xfrm>
            <a:off x="0" y="6784989"/>
            <a:ext cx="12192000" cy="80962"/>
          </a:xfrm>
          <a:prstGeom prst="rect">
            <a:avLst/>
          </a:prstGeom>
          <a:solidFill>
            <a:srgbClr val="143C8A"/>
          </a:solidFill>
          <a:ln>
            <a:noFill/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DK" dirty="0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11E92668-8672-9949-2A08-BEC0721EFAC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645161" y="538162"/>
            <a:ext cx="2688171" cy="5824135"/>
          </a:xfrm>
          <a:custGeom>
            <a:avLst/>
            <a:gdLst>
              <a:gd name="connsiteX0" fmla="*/ 0 w 2905125"/>
              <a:gd name="connsiteY0" fmla="*/ 484197 h 6088063"/>
              <a:gd name="connsiteX1" fmla="*/ 484197 w 2905125"/>
              <a:gd name="connsiteY1" fmla="*/ 0 h 6088063"/>
              <a:gd name="connsiteX2" fmla="*/ 2420928 w 2905125"/>
              <a:gd name="connsiteY2" fmla="*/ 0 h 6088063"/>
              <a:gd name="connsiteX3" fmla="*/ 2905125 w 2905125"/>
              <a:gd name="connsiteY3" fmla="*/ 484197 h 6088063"/>
              <a:gd name="connsiteX4" fmla="*/ 2905125 w 2905125"/>
              <a:gd name="connsiteY4" fmla="*/ 5603866 h 6088063"/>
              <a:gd name="connsiteX5" fmla="*/ 2420928 w 2905125"/>
              <a:gd name="connsiteY5" fmla="*/ 6088063 h 6088063"/>
              <a:gd name="connsiteX6" fmla="*/ 484197 w 2905125"/>
              <a:gd name="connsiteY6" fmla="*/ 6088063 h 6088063"/>
              <a:gd name="connsiteX7" fmla="*/ 0 w 2905125"/>
              <a:gd name="connsiteY7" fmla="*/ 5603866 h 6088063"/>
              <a:gd name="connsiteX8" fmla="*/ 0 w 2905125"/>
              <a:gd name="connsiteY8" fmla="*/ 484197 h 6088063"/>
              <a:gd name="connsiteX0" fmla="*/ 0 w 2905125"/>
              <a:gd name="connsiteY0" fmla="*/ 484197 h 6088063"/>
              <a:gd name="connsiteX1" fmla="*/ 501650 w 2905125"/>
              <a:gd name="connsiteY1" fmla="*/ 152400 h 6088063"/>
              <a:gd name="connsiteX2" fmla="*/ 2420928 w 2905125"/>
              <a:gd name="connsiteY2" fmla="*/ 0 h 6088063"/>
              <a:gd name="connsiteX3" fmla="*/ 2905125 w 2905125"/>
              <a:gd name="connsiteY3" fmla="*/ 484197 h 6088063"/>
              <a:gd name="connsiteX4" fmla="*/ 2905125 w 2905125"/>
              <a:gd name="connsiteY4" fmla="*/ 5603866 h 6088063"/>
              <a:gd name="connsiteX5" fmla="*/ 2420928 w 2905125"/>
              <a:gd name="connsiteY5" fmla="*/ 6088063 h 6088063"/>
              <a:gd name="connsiteX6" fmla="*/ 484197 w 2905125"/>
              <a:gd name="connsiteY6" fmla="*/ 6088063 h 6088063"/>
              <a:gd name="connsiteX7" fmla="*/ 0 w 2905125"/>
              <a:gd name="connsiteY7" fmla="*/ 5603866 h 6088063"/>
              <a:gd name="connsiteX8" fmla="*/ 0 w 2905125"/>
              <a:gd name="connsiteY8" fmla="*/ 484197 h 6088063"/>
              <a:gd name="connsiteX0" fmla="*/ 153987 w 2905125"/>
              <a:gd name="connsiteY0" fmla="*/ 681038 h 6088063"/>
              <a:gd name="connsiteX1" fmla="*/ 501650 w 2905125"/>
              <a:gd name="connsiteY1" fmla="*/ 152400 h 6088063"/>
              <a:gd name="connsiteX2" fmla="*/ 2420928 w 2905125"/>
              <a:gd name="connsiteY2" fmla="*/ 0 h 6088063"/>
              <a:gd name="connsiteX3" fmla="*/ 2905125 w 2905125"/>
              <a:gd name="connsiteY3" fmla="*/ 484197 h 6088063"/>
              <a:gd name="connsiteX4" fmla="*/ 2905125 w 2905125"/>
              <a:gd name="connsiteY4" fmla="*/ 5603866 h 6088063"/>
              <a:gd name="connsiteX5" fmla="*/ 2420928 w 2905125"/>
              <a:gd name="connsiteY5" fmla="*/ 6088063 h 6088063"/>
              <a:gd name="connsiteX6" fmla="*/ 484197 w 2905125"/>
              <a:gd name="connsiteY6" fmla="*/ 6088063 h 6088063"/>
              <a:gd name="connsiteX7" fmla="*/ 0 w 2905125"/>
              <a:gd name="connsiteY7" fmla="*/ 5603866 h 6088063"/>
              <a:gd name="connsiteX8" fmla="*/ 153987 w 2905125"/>
              <a:gd name="connsiteY8" fmla="*/ 681038 h 6088063"/>
              <a:gd name="connsiteX0" fmla="*/ 153987 w 2905125"/>
              <a:gd name="connsiteY0" fmla="*/ 538163 h 5945188"/>
              <a:gd name="connsiteX1" fmla="*/ 501650 w 2905125"/>
              <a:gd name="connsiteY1" fmla="*/ 9525 h 5945188"/>
              <a:gd name="connsiteX2" fmla="*/ 2406650 w 2905125"/>
              <a:gd name="connsiteY2" fmla="*/ 0 h 5945188"/>
              <a:gd name="connsiteX3" fmla="*/ 2905125 w 2905125"/>
              <a:gd name="connsiteY3" fmla="*/ 341322 h 5945188"/>
              <a:gd name="connsiteX4" fmla="*/ 2905125 w 2905125"/>
              <a:gd name="connsiteY4" fmla="*/ 5460991 h 5945188"/>
              <a:gd name="connsiteX5" fmla="*/ 2420928 w 2905125"/>
              <a:gd name="connsiteY5" fmla="*/ 5945188 h 5945188"/>
              <a:gd name="connsiteX6" fmla="*/ 484197 w 2905125"/>
              <a:gd name="connsiteY6" fmla="*/ 5945188 h 5945188"/>
              <a:gd name="connsiteX7" fmla="*/ 0 w 2905125"/>
              <a:gd name="connsiteY7" fmla="*/ 5460991 h 5945188"/>
              <a:gd name="connsiteX8" fmla="*/ 153987 w 2905125"/>
              <a:gd name="connsiteY8" fmla="*/ 538163 h 5945188"/>
              <a:gd name="connsiteX0" fmla="*/ 153987 w 2905125"/>
              <a:gd name="connsiteY0" fmla="*/ 538163 h 5945188"/>
              <a:gd name="connsiteX1" fmla="*/ 501650 w 2905125"/>
              <a:gd name="connsiteY1" fmla="*/ 9525 h 5945188"/>
              <a:gd name="connsiteX2" fmla="*/ 2406650 w 2905125"/>
              <a:gd name="connsiteY2" fmla="*/ 0 h 5945188"/>
              <a:gd name="connsiteX3" fmla="*/ 2840037 w 2905125"/>
              <a:gd name="connsiteY3" fmla="*/ 385762 h 5945188"/>
              <a:gd name="connsiteX4" fmla="*/ 2905125 w 2905125"/>
              <a:gd name="connsiteY4" fmla="*/ 5460991 h 5945188"/>
              <a:gd name="connsiteX5" fmla="*/ 2420928 w 2905125"/>
              <a:gd name="connsiteY5" fmla="*/ 5945188 h 5945188"/>
              <a:gd name="connsiteX6" fmla="*/ 484197 w 2905125"/>
              <a:gd name="connsiteY6" fmla="*/ 5945188 h 5945188"/>
              <a:gd name="connsiteX7" fmla="*/ 0 w 2905125"/>
              <a:gd name="connsiteY7" fmla="*/ 5460991 h 5945188"/>
              <a:gd name="connsiteX8" fmla="*/ 153987 w 2905125"/>
              <a:gd name="connsiteY8" fmla="*/ 538163 h 5945188"/>
              <a:gd name="connsiteX0" fmla="*/ 153987 w 2840037"/>
              <a:gd name="connsiteY0" fmla="*/ 538163 h 5945188"/>
              <a:gd name="connsiteX1" fmla="*/ 501650 w 2840037"/>
              <a:gd name="connsiteY1" fmla="*/ 9525 h 5945188"/>
              <a:gd name="connsiteX2" fmla="*/ 2406650 w 2840037"/>
              <a:gd name="connsiteY2" fmla="*/ 0 h 5945188"/>
              <a:gd name="connsiteX3" fmla="*/ 2840037 w 2840037"/>
              <a:gd name="connsiteY3" fmla="*/ 385762 h 5945188"/>
              <a:gd name="connsiteX4" fmla="*/ 2840037 w 2840037"/>
              <a:gd name="connsiteY4" fmla="*/ 5400674 h 5945188"/>
              <a:gd name="connsiteX5" fmla="*/ 2420928 w 2840037"/>
              <a:gd name="connsiteY5" fmla="*/ 5945188 h 5945188"/>
              <a:gd name="connsiteX6" fmla="*/ 484197 w 2840037"/>
              <a:gd name="connsiteY6" fmla="*/ 5945188 h 5945188"/>
              <a:gd name="connsiteX7" fmla="*/ 0 w 2840037"/>
              <a:gd name="connsiteY7" fmla="*/ 5460991 h 5945188"/>
              <a:gd name="connsiteX8" fmla="*/ 153987 w 2840037"/>
              <a:gd name="connsiteY8" fmla="*/ 538163 h 5945188"/>
              <a:gd name="connsiteX0" fmla="*/ 153987 w 2840037"/>
              <a:gd name="connsiteY0" fmla="*/ 538163 h 5945188"/>
              <a:gd name="connsiteX1" fmla="*/ 501650 w 2840037"/>
              <a:gd name="connsiteY1" fmla="*/ 9525 h 5945188"/>
              <a:gd name="connsiteX2" fmla="*/ 2406650 w 2840037"/>
              <a:gd name="connsiteY2" fmla="*/ 0 h 5945188"/>
              <a:gd name="connsiteX3" fmla="*/ 2840037 w 2840037"/>
              <a:gd name="connsiteY3" fmla="*/ 385762 h 5945188"/>
              <a:gd name="connsiteX4" fmla="*/ 2840037 w 2840037"/>
              <a:gd name="connsiteY4" fmla="*/ 5400674 h 5945188"/>
              <a:gd name="connsiteX5" fmla="*/ 2420937 w 2840037"/>
              <a:gd name="connsiteY5" fmla="*/ 5824537 h 5945188"/>
              <a:gd name="connsiteX6" fmla="*/ 484197 w 2840037"/>
              <a:gd name="connsiteY6" fmla="*/ 5945188 h 5945188"/>
              <a:gd name="connsiteX7" fmla="*/ 0 w 2840037"/>
              <a:gd name="connsiteY7" fmla="*/ 5460991 h 5945188"/>
              <a:gd name="connsiteX8" fmla="*/ 153987 w 2840037"/>
              <a:gd name="connsiteY8" fmla="*/ 538163 h 5945188"/>
              <a:gd name="connsiteX0" fmla="*/ 153987 w 2840037"/>
              <a:gd name="connsiteY0" fmla="*/ 538163 h 5824537"/>
              <a:gd name="connsiteX1" fmla="*/ 501650 w 2840037"/>
              <a:gd name="connsiteY1" fmla="*/ 9525 h 5824537"/>
              <a:gd name="connsiteX2" fmla="*/ 2406650 w 2840037"/>
              <a:gd name="connsiteY2" fmla="*/ 0 h 5824537"/>
              <a:gd name="connsiteX3" fmla="*/ 2840037 w 2840037"/>
              <a:gd name="connsiteY3" fmla="*/ 385762 h 5824537"/>
              <a:gd name="connsiteX4" fmla="*/ 2840037 w 2840037"/>
              <a:gd name="connsiteY4" fmla="*/ 5400674 h 5824537"/>
              <a:gd name="connsiteX5" fmla="*/ 2420937 w 2840037"/>
              <a:gd name="connsiteY5" fmla="*/ 5824537 h 5824537"/>
              <a:gd name="connsiteX6" fmla="*/ 482600 w 2840037"/>
              <a:gd name="connsiteY6" fmla="*/ 5805487 h 5824537"/>
              <a:gd name="connsiteX7" fmla="*/ 0 w 2840037"/>
              <a:gd name="connsiteY7" fmla="*/ 5460991 h 5824537"/>
              <a:gd name="connsiteX8" fmla="*/ 153987 w 2840037"/>
              <a:gd name="connsiteY8" fmla="*/ 538163 h 5824537"/>
              <a:gd name="connsiteX0" fmla="*/ 0 w 2686050"/>
              <a:gd name="connsiteY0" fmla="*/ 538163 h 5824537"/>
              <a:gd name="connsiteX1" fmla="*/ 347663 w 2686050"/>
              <a:gd name="connsiteY1" fmla="*/ 9525 h 5824537"/>
              <a:gd name="connsiteX2" fmla="*/ 2252663 w 2686050"/>
              <a:gd name="connsiteY2" fmla="*/ 0 h 5824537"/>
              <a:gd name="connsiteX3" fmla="*/ 2686050 w 2686050"/>
              <a:gd name="connsiteY3" fmla="*/ 385762 h 5824537"/>
              <a:gd name="connsiteX4" fmla="*/ 2686050 w 2686050"/>
              <a:gd name="connsiteY4" fmla="*/ 5400674 h 5824537"/>
              <a:gd name="connsiteX5" fmla="*/ 2266950 w 2686050"/>
              <a:gd name="connsiteY5" fmla="*/ 5824537 h 5824537"/>
              <a:gd name="connsiteX6" fmla="*/ 328613 w 2686050"/>
              <a:gd name="connsiteY6" fmla="*/ 5805487 h 5824537"/>
              <a:gd name="connsiteX7" fmla="*/ 0 w 2686050"/>
              <a:gd name="connsiteY7" fmla="*/ 5424488 h 5824537"/>
              <a:gd name="connsiteX8" fmla="*/ 0 w 2686050"/>
              <a:gd name="connsiteY8" fmla="*/ 538163 h 5824537"/>
              <a:gd name="connsiteX0" fmla="*/ 0 w 2686050"/>
              <a:gd name="connsiteY0" fmla="*/ 538163 h 5824537"/>
              <a:gd name="connsiteX1" fmla="*/ 347663 w 2686050"/>
              <a:gd name="connsiteY1" fmla="*/ 9525 h 5824537"/>
              <a:gd name="connsiteX2" fmla="*/ 2252663 w 2686050"/>
              <a:gd name="connsiteY2" fmla="*/ 0 h 5824537"/>
              <a:gd name="connsiteX3" fmla="*/ 2686050 w 2686050"/>
              <a:gd name="connsiteY3" fmla="*/ 385762 h 5824537"/>
              <a:gd name="connsiteX4" fmla="*/ 2686050 w 2686050"/>
              <a:gd name="connsiteY4" fmla="*/ 5400674 h 5824537"/>
              <a:gd name="connsiteX5" fmla="*/ 2266950 w 2686050"/>
              <a:gd name="connsiteY5" fmla="*/ 5824537 h 5824537"/>
              <a:gd name="connsiteX6" fmla="*/ 328613 w 2686050"/>
              <a:gd name="connsiteY6" fmla="*/ 5805487 h 5824537"/>
              <a:gd name="connsiteX7" fmla="*/ 0 w 2686050"/>
              <a:gd name="connsiteY7" fmla="*/ 5424488 h 5824537"/>
              <a:gd name="connsiteX8" fmla="*/ 0 w 2686050"/>
              <a:gd name="connsiteY8" fmla="*/ 538163 h 5824537"/>
              <a:gd name="connsiteX0" fmla="*/ 0 w 2686050"/>
              <a:gd name="connsiteY0" fmla="*/ 538163 h 5824537"/>
              <a:gd name="connsiteX1" fmla="*/ 347663 w 2686050"/>
              <a:gd name="connsiteY1" fmla="*/ 9525 h 5824537"/>
              <a:gd name="connsiteX2" fmla="*/ 2252663 w 2686050"/>
              <a:gd name="connsiteY2" fmla="*/ 0 h 5824537"/>
              <a:gd name="connsiteX3" fmla="*/ 2686050 w 2686050"/>
              <a:gd name="connsiteY3" fmla="*/ 385762 h 5824537"/>
              <a:gd name="connsiteX4" fmla="*/ 2686050 w 2686050"/>
              <a:gd name="connsiteY4" fmla="*/ 5400674 h 5824537"/>
              <a:gd name="connsiteX5" fmla="*/ 2266950 w 2686050"/>
              <a:gd name="connsiteY5" fmla="*/ 5824537 h 5824537"/>
              <a:gd name="connsiteX6" fmla="*/ 328613 w 2686050"/>
              <a:gd name="connsiteY6" fmla="*/ 5805487 h 5824537"/>
              <a:gd name="connsiteX7" fmla="*/ 0 w 2686050"/>
              <a:gd name="connsiteY7" fmla="*/ 5424488 h 5824537"/>
              <a:gd name="connsiteX8" fmla="*/ 0 w 2686050"/>
              <a:gd name="connsiteY8" fmla="*/ 538163 h 5824537"/>
              <a:gd name="connsiteX0" fmla="*/ 0 w 2686050"/>
              <a:gd name="connsiteY0" fmla="*/ 538163 h 5824537"/>
              <a:gd name="connsiteX1" fmla="*/ 347663 w 2686050"/>
              <a:gd name="connsiteY1" fmla="*/ 9525 h 5824537"/>
              <a:gd name="connsiteX2" fmla="*/ 2252663 w 2686050"/>
              <a:gd name="connsiteY2" fmla="*/ 0 h 5824537"/>
              <a:gd name="connsiteX3" fmla="*/ 2686050 w 2686050"/>
              <a:gd name="connsiteY3" fmla="*/ 385762 h 5824537"/>
              <a:gd name="connsiteX4" fmla="*/ 2686050 w 2686050"/>
              <a:gd name="connsiteY4" fmla="*/ 5400674 h 5824537"/>
              <a:gd name="connsiteX5" fmla="*/ 2266950 w 2686050"/>
              <a:gd name="connsiteY5" fmla="*/ 5824537 h 5824537"/>
              <a:gd name="connsiteX6" fmla="*/ 328613 w 2686050"/>
              <a:gd name="connsiteY6" fmla="*/ 5805487 h 5824537"/>
              <a:gd name="connsiteX7" fmla="*/ 0 w 2686050"/>
              <a:gd name="connsiteY7" fmla="*/ 5424488 h 5824537"/>
              <a:gd name="connsiteX8" fmla="*/ 0 w 2686050"/>
              <a:gd name="connsiteY8" fmla="*/ 538163 h 5824537"/>
              <a:gd name="connsiteX0" fmla="*/ 2120 w 2688170"/>
              <a:gd name="connsiteY0" fmla="*/ 538163 h 5824537"/>
              <a:gd name="connsiteX1" fmla="*/ 349783 w 2688170"/>
              <a:gd name="connsiteY1" fmla="*/ 9525 h 5824537"/>
              <a:gd name="connsiteX2" fmla="*/ 2254783 w 2688170"/>
              <a:gd name="connsiteY2" fmla="*/ 0 h 5824537"/>
              <a:gd name="connsiteX3" fmla="*/ 2688170 w 2688170"/>
              <a:gd name="connsiteY3" fmla="*/ 385762 h 5824537"/>
              <a:gd name="connsiteX4" fmla="*/ 2688170 w 2688170"/>
              <a:gd name="connsiteY4" fmla="*/ 5400674 h 5824537"/>
              <a:gd name="connsiteX5" fmla="*/ 2269070 w 2688170"/>
              <a:gd name="connsiteY5" fmla="*/ 5824537 h 5824537"/>
              <a:gd name="connsiteX6" fmla="*/ 330733 w 2688170"/>
              <a:gd name="connsiteY6" fmla="*/ 5805487 h 5824537"/>
              <a:gd name="connsiteX7" fmla="*/ 2120 w 2688170"/>
              <a:gd name="connsiteY7" fmla="*/ 5424488 h 5824537"/>
              <a:gd name="connsiteX8" fmla="*/ 2120 w 2688170"/>
              <a:gd name="connsiteY8" fmla="*/ 538163 h 5824537"/>
              <a:gd name="connsiteX0" fmla="*/ 2120 w 2688170"/>
              <a:gd name="connsiteY0" fmla="*/ 538163 h 5829299"/>
              <a:gd name="connsiteX1" fmla="*/ 349783 w 2688170"/>
              <a:gd name="connsiteY1" fmla="*/ 9525 h 5829299"/>
              <a:gd name="connsiteX2" fmla="*/ 2254783 w 2688170"/>
              <a:gd name="connsiteY2" fmla="*/ 0 h 5829299"/>
              <a:gd name="connsiteX3" fmla="*/ 2688170 w 2688170"/>
              <a:gd name="connsiteY3" fmla="*/ 385762 h 5829299"/>
              <a:gd name="connsiteX4" fmla="*/ 2688170 w 2688170"/>
              <a:gd name="connsiteY4" fmla="*/ 5400674 h 5829299"/>
              <a:gd name="connsiteX5" fmla="*/ 2250020 w 2688170"/>
              <a:gd name="connsiteY5" fmla="*/ 5829299 h 5829299"/>
              <a:gd name="connsiteX6" fmla="*/ 330733 w 2688170"/>
              <a:gd name="connsiteY6" fmla="*/ 5805487 h 5829299"/>
              <a:gd name="connsiteX7" fmla="*/ 2120 w 2688170"/>
              <a:gd name="connsiteY7" fmla="*/ 5424488 h 5829299"/>
              <a:gd name="connsiteX8" fmla="*/ 2120 w 2688170"/>
              <a:gd name="connsiteY8" fmla="*/ 538163 h 5829299"/>
              <a:gd name="connsiteX0" fmla="*/ 2120 w 2688170"/>
              <a:gd name="connsiteY0" fmla="*/ 538163 h 5829299"/>
              <a:gd name="connsiteX1" fmla="*/ 349783 w 2688170"/>
              <a:gd name="connsiteY1" fmla="*/ 9525 h 5829299"/>
              <a:gd name="connsiteX2" fmla="*/ 2254783 w 2688170"/>
              <a:gd name="connsiteY2" fmla="*/ 0 h 5829299"/>
              <a:gd name="connsiteX3" fmla="*/ 2688170 w 2688170"/>
              <a:gd name="connsiteY3" fmla="*/ 385762 h 5829299"/>
              <a:gd name="connsiteX4" fmla="*/ 2688170 w 2688170"/>
              <a:gd name="connsiteY4" fmla="*/ 5400674 h 5829299"/>
              <a:gd name="connsiteX5" fmla="*/ 2250020 w 2688170"/>
              <a:gd name="connsiteY5" fmla="*/ 5829299 h 5829299"/>
              <a:gd name="connsiteX6" fmla="*/ 330733 w 2688170"/>
              <a:gd name="connsiteY6" fmla="*/ 5805487 h 5829299"/>
              <a:gd name="connsiteX7" fmla="*/ 2120 w 2688170"/>
              <a:gd name="connsiteY7" fmla="*/ 5424488 h 5829299"/>
              <a:gd name="connsiteX8" fmla="*/ 2120 w 2688170"/>
              <a:gd name="connsiteY8" fmla="*/ 538163 h 5829299"/>
              <a:gd name="connsiteX0" fmla="*/ 2120 w 2688170"/>
              <a:gd name="connsiteY0" fmla="*/ 538163 h 5829299"/>
              <a:gd name="connsiteX1" fmla="*/ 349783 w 2688170"/>
              <a:gd name="connsiteY1" fmla="*/ 9525 h 5829299"/>
              <a:gd name="connsiteX2" fmla="*/ 2254783 w 2688170"/>
              <a:gd name="connsiteY2" fmla="*/ 0 h 5829299"/>
              <a:gd name="connsiteX3" fmla="*/ 2688170 w 2688170"/>
              <a:gd name="connsiteY3" fmla="*/ 385762 h 5829299"/>
              <a:gd name="connsiteX4" fmla="*/ 2688170 w 2688170"/>
              <a:gd name="connsiteY4" fmla="*/ 5400674 h 5829299"/>
              <a:gd name="connsiteX5" fmla="*/ 2250020 w 2688170"/>
              <a:gd name="connsiteY5" fmla="*/ 5829299 h 5829299"/>
              <a:gd name="connsiteX6" fmla="*/ 330733 w 2688170"/>
              <a:gd name="connsiteY6" fmla="*/ 5805487 h 5829299"/>
              <a:gd name="connsiteX7" fmla="*/ 2120 w 2688170"/>
              <a:gd name="connsiteY7" fmla="*/ 5424488 h 5829299"/>
              <a:gd name="connsiteX8" fmla="*/ 2120 w 2688170"/>
              <a:gd name="connsiteY8" fmla="*/ 538163 h 5829299"/>
              <a:gd name="connsiteX0" fmla="*/ 2120 w 2688170"/>
              <a:gd name="connsiteY0" fmla="*/ 538163 h 5815011"/>
              <a:gd name="connsiteX1" fmla="*/ 349783 w 2688170"/>
              <a:gd name="connsiteY1" fmla="*/ 9525 h 5815011"/>
              <a:gd name="connsiteX2" fmla="*/ 2254783 w 2688170"/>
              <a:gd name="connsiteY2" fmla="*/ 0 h 5815011"/>
              <a:gd name="connsiteX3" fmla="*/ 2688170 w 2688170"/>
              <a:gd name="connsiteY3" fmla="*/ 385762 h 5815011"/>
              <a:gd name="connsiteX4" fmla="*/ 2688170 w 2688170"/>
              <a:gd name="connsiteY4" fmla="*/ 5400674 h 5815011"/>
              <a:gd name="connsiteX5" fmla="*/ 2250020 w 2688170"/>
              <a:gd name="connsiteY5" fmla="*/ 5815011 h 5815011"/>
              <a:gd name="connsiteX6" fmla="*/ 330733 w 2688170"/>
              <a:gd name="connsiteY6" fmla="*/ 5805487 h 5815011"/>
              <a:gd name="connsiteX7" fmla="*/ 2120 w 2688170"/>
              <a:gd name="connsiteY7" fmla="*/ 5424488 h 5815011"/>
              <a:gd name="connsiteX8" fmla="*/ 2120 w 2688170"/>
              <a:gd name="connsiteY8" fmla="*/ 538163 h 5815011"/>
              <a:gd name="connsiteX0" fmla="*/ 2120 w 2688170"/>
              <a:gd name="connsiteY0" fmla="*/ 538163 h 5819372"/>
              <a:gd name="connsiteX1" fmla="*/ 349783 w 2688170"/>
              <a:gd name="connsiteY1" fmla="*/ 9525 h 5819372"/>
              <a:gd name="connsiteX2" fmla="*/ 2254783 w 2688170"/>
              <a:gd name="connsiteY2" fmla="*/ 0 h 5819372"/>
              <a:gd name="connsiteX3" fmla="*/ 2688170 w 2688170"/>
              <a:gd name="connsiteY3" fmla="*/ 385762 h 5819372"/>
              <a:gd name="connsiteX4" fmla="*/ 2688170 w 2688170"/>
              <a:gd name="connsiteY4" fmla="*/ 5400674 h 5819372"/>
              <a:gd name="connsiteX5" fmla="*/ 2250020 w 2688170"/>
              <a:gd name="connsiteY5" fmla="*/ 5815011 h 5819372"/>
              <a:gd name="connsiteX6" fmla="*/ 330733 w 2688170"/>
              <a:gd name="connsiteY6" fmla="*/ 5805487 h 5819372"/>
              <a:gd name="connsiteX7" fmla="*/ 2120 w 2688170"/>
              <a:gd name="connsiteY7" fmla="*/ 5424488 h 5819372"/>
              <a:gd name="connsiteX8" fmla="*/ 2120 w 2688170"/>
              <a:gd name="connsiteY8" fmla="*/ 538163 h 5819372"/>
              <a:gd name="connsiteX0" fmla="*/ 2120 w 2688170"/>
              <a:gd name="connsiteY0" fmla="*/ 538163 h 5819372"/>
              <a:gd name="connsiteX1" fmla="*/ 349783 w 2688170"/>
              <a:gd name="connsiteY1" fmla="*/ 9525 h 5819372"/>
              <a:gd name="connsiteX2" fmla="*/ 2254783 w 2688170"/>
              <a:gd name="connsiteY2" fmla="*/ 0 h 5819372"/>
              <a:gd name="connsiteX3" fmla="*/ 2688170 w 2688170"/>
              <a:gd name="connsiteY3" fmla="*/ 385762 h 5819372"/>
              <a:gd name="connsiteX4" fmla="*/ 2688170 w 2688170"/>
              <a:gd name="connsiteY4" fmla="*/ 5400674 h 5819372"/>
              <a:gd name="connsiteX5" fmla="*/ 2250020 w 2688170"/>
              <a:gd name="connsiteY5" fmla="*/ 5815011 h 5819372"/>
              <a:gd name="connsiteX6" fmla="*/ 330733 w 2688170"/>
              <a:gd name="connsiteY6" fmla="*/ 5805487 h 5819372"/>
              <a:gd name="connsiteX7" fmla="*/ 2120 w 2688170"/>
              <a:gd name="connsiteY7" fmla="*/ 5424488 h 5819372"/>
              <a:gd name="connsiteX8" fmla="*/ 2120 w 2688170"/>
              <a:gd name="connsiteY8" fmla="*/ 538163 h 5819372"/>
              <a:gd name="connsiteX0" fmla="*/ 2120 w 2688170"/>
              <a:gd name="connsiteY0" fmla="*/ 538163 h 5819372"/>
              <a:gd name="connsiteX1" fmla="*/ 349783 w 2688170"/>
              <a:gd name="connsiteY1" fmla="*/ 9525 h 5819372"/>
              <a:gd name="connsiteX2" fmla="*/ 2254783 w 2688170"/>
              <a:gd name="connsiteY2" fmla="*/ 0 h 5819372"/>
              <a:gd name="connsiteX3" fmla="*/ 2688170 w 2688170"/>
              <a:gd name="connsiteY3" fmla="*/ 385762 h 5819372"/>
              <a:gd name="connsiteX4" fmla="*/ 2678645 w 2688170"/>
              <a:gd name="connsiteY4" fmla="*/ 5400674 h 5819372"/>
              <a:gd name="connsiteX5" fmla="*/ 2250020 w 2688170"/>
              <a:gd name="connsiteY5" fmla="*/ 5815011 h 5819372"/>
              <a:gd name="connsiteX6" fmla="*/ 330733 w 2688170"/>
              <a:gd name="connsiteY6" fmla="*/ 5805487 h 5819372"/>
              <a:gd name="connsiteX7" fmla="*/ 2120 w 2688170"/>
              <a:gd name="connsiteY7" fmla="*/ 5424488 h 5819372"/>
              <a:gd name="connsiteX8" fmla="*/ 2120 w 2688170"/>
              <a:gd name="connsiteY8" fmla="*/ 538163 h 5819372"/>
              <a:gd name="connsiteX0" fmla="*/ 2120 w 2688170"/>
              <a:gd name="connsiteY0" fmla="*/ 538163 h 5819372"/>
              <a:gd name="connsiteX1" fmla="*/ 349783 w 2688170"/>
              <a:gd name="connsiteY1" fmla="*/ 9525 h 5819372"/>
              <a:gd name="connsiteX2" fmla="*/ 2254783 w 2688170"/>
              <a:gd name="connsiteY2" fmla="*/ 0 h 5819372"/>
              <a:gd name="connsiteX3" fmla="*/ 2688170 w 2688170"/>
              <a:gd name="connsiteY3" fmla="*/ 385762 h 5819372"/>
              <a:gd name="connsiteX4" fmla="*/ 2678645 w 2688170"/>
              <a:gd name="connsiteY4" fmla="*/ 5400674 h 5819372"/>
              <a:gd name="connsiteX5" fmla="*/ 2250020 w 2688170"/>
              <a:gd name="connsiteY5" fmla="*/ 5815011 h 5819372"/>
              <a:gd name="connsiteX6" fmla="*/ 330733 w 2688170"/>
              <a:gd name="connsiteY6" fmla="*/ 5805487 h 5819372"/>
              <a:gd name="connsiteX7" fmla="*/ 2120 w 2688170"/>
              <a:gd name="connsiteY7" fmla="*/ 5424488 h 5819372"/>
              <a:gd name="connsiteX8" fmla="*/ 2120 w 2688170"/>
              <a:gd name="connsiteY8" fmla="*/ 538163 h 5819372"/>
              <a:gd name="connsiteX0" fmla="*/ 2120 w 2688170"/>
              <a:gd name="connsiteY0" fmla="*/ 538163 h 5819372"/>
              <a:gd name="connsiteX1" fmla="*/ 349783 w 2688170"/>
              <a:gd name="connsiteY1" fmla="*/ 9525 h 5819372"/>
              <a:gd name="connsiteX2" fmla="*/ 2254783 w 2688170"/>
              <a:gd name="connsiteY2" fmla="*/ 0 h 5819372"/>
              <a:gd name="connsiteX3" fmla="*/ 2688170 w 2688170"/>
              <a:gd name="connsiteY3" fmla="*/ 385762 h 5819372"/>
              <a:gd name="connsiteX4" fmla="*/ 2678645 w 2688170"/>
              <a:gd name="connsiteY4" fmla="*/ 5400674 h 5819372"/>
              <a:gd name="connsiteX5" fmla="*/ 2250020 w 2688170"/>
              <a:gd name="connsiteY5" fmla="*/ 5815011 h 5819372"/>
              <a:gd name="connsiteX6" fmla="*/ 330733 w 2688170"/>
              <a:gd name="connsiteY6" fmla="*/ 5805487 h 5819372"/>
              <a:gd name="connsiteX7" fmla="*/ 2120 w 2688170"/>
              <a:gd name="connsiteY7" fmla="*/ 5424488 h 5819372"/>
              <a:gd name="connsiteX8" fmla="*/ 2120 w 2688170"/>
              <a:gd name="connsiteY8" fmla="*/ 538163 h 5819372"/>
              <a:gd name="connsiteX0" fmla="*/ 2120 w 2688170"/>
              <a:gd name="connsiteY0" fmla="*/ 538163 h 5819372"/>
              <a:gd name="connsiteX1" fmla="*/ 349783 w 2688170"/>
              <a:gd name="connsiteY1" fmla="*/ 9525 h 5819372"/>
              <a:gd name="connsiteX2" fmla="*/ 445032 w 2688170"/>
              <a:gd name="connsiteY2" fmla="*/ 9524 h 5819372"/>
              <a:gd name="connsiteX3" fmla="*/ 2254783 w 2688170"/>
              <a:gd name="connsiteY3" fmla="*/ 0 h 5819372"/>
              <a:gd name="connsiteX4" fmla="*/ 2688170 w 2688170"/>
              <a:gd name="connsiteY4" fmla="*/ 385762 h 5819372"/>
              <a:gd name="connsiteX5" fmla="*/ 2678645 w 2688170"/>
              <a:gd name="connsiteY5" fmla="*/ 5400674 h 5819372"/>
              <a:gd name="connsiteX6" fmla="*/ 2250020 w 2688170"/>
              <a:gd name="connsiteY6" fmla="*/ 5815011 h 5819372"/>
              <a:gd name="connsiteX7" fmla="*/ 330733 w 2688170"/>
              <a:gd name="connsiteY7" fmla="*/ 5805487 h 5819372"/>
              <a:gd name="connsiteX8" fmla="*/ 2120 w 2688170"/>
              <a:gd name="connsiteY8" fmla="*/ 5424488 h 5819372"/>
              <a:gd name="connsiteX9" fmla="*/ 2120 w 2688170"/>
              <a:gd name="connsiteY9" fmla="*/ 538163 h 5819372"/>
              <a:gd name="connsiteX0" fmla="*/ 2120 w 2688170"/>
              <a:gd name="connsiteY0" fmla="*/ 538163 h 5819372"/>
              <a:gd name="connsiteX1" fmla="*/ 349783 w 2688170"/>
              <a:gd name="connsiteY1" fmla="*/ 9525 h 5819372"/>
              <a:gd name="connsiteX2" fmla="*/ 806982 w 2688170"/>
              <a:gd name="connsiteY2" fmla="*/ 4761 h 5819372"/>
              <a:gd name="connsiteX3" fmla="*/ 2254783 w 2688170"/>
              <a:gd name="connsiteY3" fmla="*/ 0 h 5819372"/>
              <a:gd name="connsiteX4" fmla="*/ 2688170 w 2688170"/>
              <a:gd name="connsiteY4" fmla="*/ 385762 h 5819372"/>
              <a:gd name="connsiteX5" fmla="*/ 2678645 w 2688170"/>
              <a:gd name="connsiteY5" fmla="*/ 5400674 h 5819372"/>
              <a:gd name="connsiteX6" fmla="*/ 2250020 w 2688170"/>
              <a:gd name="connsiteY6" fmla="*/ 5815011 h 5819372"/>
              <a:gd name="connsiteX7" fmla="*/ 330733 w 2688170"/>
              <a:gd name="connsiteY7" fmla="*/ 5805487 h 5819372"/>
              <a:gd name="connsiteX8" fmla="*/ 2120 w 2688170"/>
              <a:gd name="connsiteY8" fmla="*/ 5424488 h 5819372"/>
              <a:gd name="connsiteX9" fmla="*/ 2120 w 2688170"/>
              <a:gd name="connsiteY9" fmla="*/ 538163 h 5819372"/>
              <a:gd name="connsiteX0" fmla="*/ 2120 w 2688170"/>
              <a:gd name="connsiteY0" fmla="*/ 538163 h 5819372"/>
              <a:gd name="connsiteX1" fmla="*/ 349783 w 2688170"/>
              <a:gd name="connsiteY1" fmla="*/ 9525 h 5819372"/>
              <a:gd name="connsiteX2" fmla="*/ 806982 w 2688170"/>
              <a:gd name="connsiteY2" fmla="*/ 4761 h 5819372"/>
              <a:gd name="connsiteX3" fmla="*/ 1026057 w 2688170"/>
              <a:gd name="connsiteY3" fmla="*/ 4762 h 5819372"/>
              <a:gd name="connsiteX4" fmla="*/ 2254783 w 2688170"/>
              <a:gd name="connsiteY4" fmla="*/ 0 h 5819372"/>
              <a:gd name="connsiteX5" fmla="*/ 2688170 w 2688170"/>
              <a:gd name="connsiteY5" fmla="*/ 385762 h 5819372"/>
              <a:gd name="connsiteX6" fmla="*/ 2678645 w 2688170"/>
              <a:gd name="connsiteY6" fmla="*/ 5400674 h 5819372"/>
              <a:gd name="connsiteX7" fmla="*/ 2250020 w 2688170"/>
              <a:gd name="connsiteY7" fmla="*/ 5815011 h 5819372"/>
              <a:gd name="connsiteX8" fmla="*/ 330733 w 2688170"/>
              <a:gd name="connsiteY8" fmla="*/ 5805487 h 5819372"/>
              <a:gd name="connsiteX9" fmla="*/ 2120 w 2688170"/>
              <a:gd name="connsiteY9" fmla="*/ 5424488 h 5819372"/>
              <a:gd name="connsiteX10" fmla="*/ 2120 w 2688170"/>
              <a:gd name="connsiteY10" fmla="*/ 538163 h 5819372"/>
              <a:gd name="connsiteX0" fmla="*/ 2120 w 2688170"/>
              <a:gd name="connsiteY0" fmla="*/ 542926 h 5824135"/>
              <a:gd name="connsiteX1" fmla="*/ 349783 w 2688170"/>
              <a:gd name="connsiteY1" fmla="*/ 14288 h 5824135"/>
              <a:gd name="connsiteX2" fmla="*/ 806982 w 2688170"/>
              <a:gd name="connsiteY2" fmla="*/ 9524 h 5824135"/>
              <a:gd name="connsiteX3" fmla="*/ 1026057 w 2688170"/>
              <a:gd name="connsiteY3" fmla="*/ 9525 h 5824135"/>
              <a:gd name="connsiteX4" fmla="*/ 1916644 w 2688170"/>
              <a:gd name="connsiteY4" fmla="*/ 0 h 5824135"/>
              <a:gd name="connsiteX5" fmla="*/ 2254783 w 2688170"/>
              <a:gd name="connsiteY5" fmla="*/ 4763 h 5824135"/>
              <a:gd name="connsiteX6" fmla="*/ 2688170 w 2688170"/>
              <a:gd name="connsiteY6" fmla="*/ 390525 h 5824135"/>
              <a:gd name="connsiteX7" fmla="*/ 2678645 w 2688170"/>
              <a:gd name="connsiteY7" fmla="*/ 5405437 h 5824135"/>
              <a:gd name="connsiteX8" fmla="*/ 2250020 w 2688170"/>
              <a:gd name="connsiteY8" fmla="*/ 5819774 h 5824135"/>
              <a:gd name="connsiteX9" fmla="*/ 330733 w 2688170"/>
              <a:gd name="connsiteY9" fmla="*/ 5810250 h 5824135"/>
              <a:gd name="connsiteX10" fmla="*/ 2120 w 2688170"/>
              <a:gd name="connsiteY10" fmla="*/ 5429251 h 5824135"/>
              <a:gd name="connsiteX11" fmla="*/ 2120 w 2688170"/>
              <a:gd name="connsiteY11" fmla="*/ 542926 h 5824135"/>
              <a:gd name="connsiteX0" fmla="*/ 2120 w 2688170"/>
              <a:gd name="connsiteY0" fmla="*/ 542926 h 5824135"/>
              <a:gd name="connsiteX1" fmla="*/ 349783 w 2688170"/>
              <a:gd name="connsiteY1" fmla="*/ 14288 h 5824135"/>
              <a:gd name="connsiteX2" fmla="*/ 806982 w 2688170"/>
              <a:gd name="connsiteY2" fmla="*/ 9524 h 5824135"/>
              <a:gd name="connsiteX3" fmla="*/ 826032 w 2688170"/>
              <a:gd name="connsiteY3" fmla="*/ 242888 h 5824135"/>
              <a:gd name="connsiteX4" fmla="*/ 1916644 w 2688170"/>
              <a:gd name="connsiteY4" fmla="*/ 0 h 5824135"/>
              <a:gd name="connsiteX5" fmla="*/ 2254783 w 2688170"/>
              <a:gd name="connsiteY5" fmla="*/ 4763 h 5824135"/>
              <a:gd name="connsiteX6" fmla="*/ 2688170 w 2688170"/>
              <a:gd name="connsiteY6" fmla="*/ 390525 h 5824135"/>
              <a:gd name="connsiteX7" fmla="*/ 2678645 w 2688170"/>
              <a:gd name="connsiteY7" fmla="*/ 5405437 h 5824135"/>
              <a:gd name="connsiteX8" fmla="*/ 2250020 w 2688170"/>
              <a:gd name="connsiteY8" fmla="*/ 5819774 h 5824135"/>
              <a:gd name="connsiteX9" fmla="*/ 330733 w 2688170"/>
              <a:gd name="connsiteY9" fmla="*/ 5810250 h 5824135"/>
              <a:gd name="connsiteX10" fmla="*/ 2120 w 2688170"/>
              <a:gd name="connsiteY10" fmla="*/ 5429251 h 5824135"/>
              <a:gd name="connsiteX11" fmla="*/ 2120 w 2688170"/>
              <a:gd name="connsiteY11" fmla="*/ 542926 h 5824135"/>
              <a:gd name="connsiteX0" fmla="*/ 2120 w 2688170"/>
              <a:gd name="connsiteY0" fmla="*/ 542926 h 5824135"/>
              <a:gd name="connsiteX1" fmla="*/ 349783 w 2688170"/>
              <a:gd name="connsiteY1" fmla="*/ 14288 h 5824135"/>
              <a:gd name="connsiteX2" fmla="*/ 806982 w 2688170"/>
              <a:gd name="connsiteY2" fmla="*/ 9524 h 5824135"/>
              <a:gd name="connsiteX3" fmla="*/ 826032 w 2688170"/>
              <a:gd name="connsiteY3" fmla="*/ 242888 h 5824135"/>
              <a:gd name="connsiteX4" fmla="*/ 1373719 w 2688170"/>
              <a:gd name="connsiteY4" fmla="*/ 123826 h 5824135"/>
              <a:gd name="connsiteX5" fmla="*/ 1916644 w 2688170"/>
              <a:gd name="connsiteY5" fmla="*/ 0 h 5824135"/>
              <a:gd name="connsiteX6" fmla="*/ 2254783 w 2688170"/>
              <a:gd name="connsiteY6" fmla="*/ 4763 h 5824135"/>
              <a:gd name="connsiteX7" fmla="*/ 2688170 w 2688170"/>
              <a:gd name="connsiteY7" fmla="*/ 390525 h 5824135"/>
              <a:gd name="connsiteX8" fmla="*/ 2678645 w 2688170"/>
              <a:gd name="connsiteY8" fmla="*/ 5405437 h 5824135"/>
              <a:gd name="connsiteX9" fmla="*/ 2250020 w 2688170"/>
              <a:gd name="connsiteY9" fmla="*/ 5819774 h 5824135"/>
              <a:gd name="connsiteX10" fmla="*/ 330733 w 2688170"/>
              <a:gd name="connsiteY10" fmla="*/ 5810250 h 5824135"/>
              <a:gd name="connsiteX11" fmla="*/ 2120 w 2688170"/>
              <a:gd name="connsiteY11" fmla="*/ 5429251 h 5824135"/>
              <a:gd name="connsiteX12" fmla="*/ 2120 w 2688170"/>
              <a:gd name="connsiteY12" fmla="*/ 542926 h 5824135"/>
              <a:gd name="connsiteX0" fmla="*/ 2120 w 2688170"/>
              <a:gd name="connsiteY0" fmla="*/ 542926 h 5824135"/>
              <a:gd name="connsiteX1" fmla="*/ 349783 w 2688170"/>
              <a:gd name="connsiteY1" fmla="*/ 14288 h 5824135"/>
              <a:gd name="connsiteX2" fmla="*/ 806982 w 2688170"/>
              <a:gd name="connsiteY2" fmla="*/ 9524 h 5824135"/>
              <a:gd name="connsiteX3" fmla="*/ 826032 w 2688170"/>
              <a:gd name="connsiteY3" fmla="*/ 242888 h 5824135"/>
              <a:gd name="connsiteX4" fmla="*/ 1816632 w 2688170"/>
              <a:gd name="connsiteY4" fmla="*/ 233363 h 5824135"/>
              <a:gd name="connsiteX5" fmla="*/ 1916644 w 2688170"/>
              <a:gd name="connsiteY5" fmla="*/ 0 h 5824135"/>
              <a:gd name="connsiteX6" fmla="*/ 2254783 w 2688170"/>
              <a:gd name="connsiteY6" fmla="*/ 4763 h 5824135"/>
              <a:gd name="connsiteX7" fmla="*/ 2688170 w 2688170"/>
              <a:gd name="connsiteY7" fmla="*/ 390525 h 5824135"/>
              <a:gd name="connsiteX8" fmla="*/ 2678645 w 2688170"/>
              <a:gd name="connsiteY8" fmla="*/ 5405437 h 5824135"/>
              <a:gd name="connsiteX9" fmla="*/ 2250020 w 2688170"/>
              <a:gd name="connsiteY9" fmla="*/ 5819774 h 5824135"/>
              <a:gd name="connsiteX10" fmla="*/ 330733 w 2688170"/>
              <a:gd name="connsiteY10" fmla="*/ 5810250 h 5824135"/>
              <a:gd name="connsiteX11" fmla="*/ 2120 w 2688170"/>
              <a:gd name="connsiteY11" fmla="*/ 5429251 h 5824135"/>
              <a:gd name="connsiteX12" fmla="*/ 2120 w 2688170"/>
              <a:gd name="connsiteY12" fmla="*/ 542926 h 5824135"/>
              <a:gd name="connsiteX0" fmla="*/ 2120 w 2688170"/>
              <a:gd name="connsiteY0" fmla="*/ 542926 h 5824135"/>
              <a:gd name="connsiteX1" fmla="*/ 349783 w 2688170"/>
              <a:gd name="connsiteY1" fmla="*/ 14288 h 5824135"/>
              <a:gd name="connsiteX2" fmla="*/ 806982 w 2688170"/>
              <a:gd name="connsiteY2" fmla="*/ 9524 h 5824135"/>
              <a:gd name="connsiteX3" fmla="*/ 826032 w 2688170"/>
              <a:gd name="connsiteY3" fmla="*/ 242888 h 5824135"/>
              <a:gd name="connsiteX4" fmla="*/ 1816632 w 2688170"/>
              <a:gd name="connsiteY4" fmla="*/ 233363 h 5824135"/>
              <a:gd name="connsiteX5" fmla="*/ 1916644 w 2688170"/>
              <a:gd name="connsiteY5" fmla="*/ 0 h 5824135"/>
              <a:gd name="connsiteX6" fmla="*/ 2254783 w 2688170"/>
              <a:gd name="connsiteY6" fmla="*/ 4763 h 5824135"/>
              <a:gd name="connsiteX7" fmla="*/ 2688170 w 2688170"/>
              <a:gd name="connsiteY7" fmla="*/ 390525 h 5824135"/>
              <a:gd name="connsiteX8" fmla="*/ 2678645 w 2688170"/>
              <a:gd name="connsiteY8" fmla="*/ 5405437 h 5824135"/>
              <a:gd name="connsiteX9" fmla="*/ 2250020 w 2688170"/>
              <a:gd name="connsiteY9" fmla="*/ 5819774 h 5824135"/>
              <a:gd name="connsiteX10" fmla="*/ 330733 w 2688170"/>
              <a:gd name="connsiteY10" fmla="*/ 5810250 h 5824135"/>
              <a:gd name="connsiteX11" fmla="*/ 2120 w 2688170"/>
              <a:gd name="connsiteY11" fmla="*/ 5429251 h 5824135"/>
              <a:gd name="connsiteX12" fmla="*/ 2120 w 2688170"/>
              <a:gd name="connsiteY12" fmla="*/ 542926 h 5824135"/>
              <a:gd name="connsiteX0" fmla="*/ 2120 w 2688170"/>
              <a:gd name="connsiteY0" fmla="*/ 542926 h 5824135"/>
              <a:gd name="connsiteX1" fmla="*/ 349783 w 2688170"/>
              <a:gd name="connsiteY1" fmla="*/ 14288 h 5824135"/>
              <a:gd name="connsiteX2" fmla="*/ 806982 w 2688170"/>
              <a:gd name="connsiteY2" fmla="*/ 9524 h 5824135"/>
              <a:gd name="connsiteX3" fmla="*/ 826032 w 2688170"/>
              <a:gd name="connsiteY3" fmla="*/ 242888 h 5824135"/>
              <a:gd name="connsiteX4" fmla="*/ 1816632 w 2688170"/>
              <a:gd name="connsiteY4" fmla="*/ 233363 h 5824135"/>
              <a:gd name="connsiteX5" fmla="*/ 1916644 w 2688170"/>
              <a:gd name="connsiteY5" fmla="*/ 0 h 5824135"/>
              <a:gd name="connsiteX6" fmla="*/ 2254783 w 2688170"/>
              <a:gd name="connsiteY6" fmla="*/ 4763 h 5824135"/>
              <a:gd name="connsiteX7" fmla="*/ 2688170 w 2688170"/>
              <a:gd name="connsiteY7" fmla="*/ 390525 h 5824135"/>
              <a:gd name="connsiteX8" fmla="*/ 2678645 w 2688170"/>
              <a:gd name="connsiteY8" fmla="*/ 5405437 h 5824135"/>
              <a:gd name="connsiteX9" fmla="*/ 2250020 w 2688170"/>
              <a:gd name="connsiteY9" fmla="*/ 5819774 h 5824135"/>
              <a:gd name="connsiteX10" fmla="*/ 330733 w 2688170"/>
              <a:gd name="connsiteY10" fmla="*/ 5810250 h 5824135"/>
              <a:gd name="connsiteX11" fmla="*/ 2120 w 2688170"/>
              <a:gd name="connsiteY11" fmla="*/ 5429251 h 5824135"/>
              <a:gd name="connsiteX12" fmla="*/ 2120 w 2688170"/>
              <a:gd name="connsiteY12" fmla="*/ 542926 h 5824135"/>
              <a:gd name="connsiteX0" fmla="*/ 2120 w 2688170"/>
              <a:gd name="connsiteY0" fmla="*/ 542926 h 5824135"/>
              <a:gd name="connsiteX1" fmla="*/ 349783 w 2688170"/>
              <a:gd name="connsiteY1" fmla="*/ 14288 h 5824135"/>
              <a:gd name="connsiteX2" fmla="*/ 773645 w 2688170"/>
              <a:gd name="connsiteY2" fmla="*/ 9524 h 5824135"/>
              <a:gd name="connsiteX3" fmla="*/ 826032 w 2688170"/>
              <a:gd name="connsiteY3" fmla="*/ 242888 h 5824135"/>
              <a:gd name="connsiteX4" fmla="*/ 1816632 w 2688170"/>
              <a:gd name="connsiteY4" fmla="*/ 233363 h 5824135"/>
              <a:gd name="connsiteX5" fmla="*/ 1916644 w 2688170"/>
              <a:gd name="connsiteY5" fmla="*/ 0 h 5824135"/>
              <a:gd name="connsiteX6" fmla="*/ 2254783 w 2688170"/>
              <a:gd name="connsiteY6" fmla="*/ 4763 h 5824135"/>
              <a:gd name="connsiteX7" fmla="*/ 2688170 w 2688170"/>
              <a:gd name="connsiteY7" fmla="*/ 390525 h 5824135"/>
              <a:gd name="connsiteX8" fmla="*/ 2678645 w 2688170"/>
              <a:gd name="connsiteY8" fmla="*/ 5405437 h 5824135"/>
              <a:gd name="connsiteX9" fmla="*/ 2250020 w 2688170"/>
              <a:gd name="connsiteY9" fmla="*/ 5819774 h 5824135"/>
              <a:gd name="connsiteX10" fmla="*/ 330733 w 2688170"/>
              <a:gd name="connsiteY10" fmla="*/ 5810250 h 5824135"/>
              <a:gd name="connsiteX11" fmla="*/ 2120 w 2688170"/>
              <a:gd name="connsiteY11" fmla="*/ 5429251 h 5824135"/>
              <a:gd name="connsiteX12" fmla="*/ 2120 w 2688170"/>
              <a:gd name="connsiteY12" fmla="*/ 542926 h 5824135"/>
              <a:gd name="connsiteX0" fmla="*/ 2120 w 2688170"/>
              <a:gd name="connsiteY0" fmla="*/ 542926 h 5824135"/>
              <a:gd name="connsiteX1" fmla="*/ 349783 w 2688170"/>
              <a:gd name="connsiteY1" fmla="*/ 14288 h 5824135"/>
              <a:gd name="connsiteX2" fmla="*/ 773645 w 2688170"/>
              <a:gd name="connsiteY2" fmla="*/ 9524 h 5824135"/>
              <a:gd name="connsiteX3" fmla="*/ 883182 w 2688170"/>
              <a:gd name="connsiteY3" fmla="*/ 238125 h 5824135"/>
              <a:gd name="connsiteX4" fmla="*/ 1816632 w 2688170"/>
              <a:gd name="connsiteY4" fmla="*/ 233363 h 5824135"/>
              <a:gd name="connsiteX5" fmla="*/ 1916644 w 2688170"/>
              <a:gd name="connsiteY5" fmla="*/ 0 h 5824135"/>
              <a:gd name="connsiteX6" fmla="*/ 2254783 w 2688170"/>
              <a:gd name="connsiteY6" fmla="*/ 4763 h 5824135"/>
              <a:gd name="connsiteX7" fmla="*/ 2688170 w 2688170"/>
              <a:gd name="connsiteY7" fmla="*/ 390525 h 5824135"/>
              <a:gd name="connsiteX8" fmla="*/ 2678645 w 2688170"/>
              <a:gd name="connsiteY8" fmla="*/ 5405437 h 5824135"/>
              <a:gd name="connsiteX9" fmla="*/ 2250020 w 2688170"/>
              <a:gd name="connsiteY9" fmla="*/ 5819774 h 5824135"/>
              <a:gd name="connsiteX10" fmla="*/ 330733 w 2688170"/>
              <a:gd name="connsiteY10" fmla="*/ 5810250 h 5824135"/>
              <a:gd name="connsiteX11" fmla="*/ 2120 w 2688170"/>
              <a:gd name="connsiteY11" fmla="*/ 5429251 h 5824135"/>
              <a:gd name="connsiteX12" fmla="*/ 2120 w 2688170"/>
              <a:gd name="connsiteY12" fmla="*/ 542926 h 5824135"/>
              <a:gd name="connsiteX0" fmla="*/ 2120 w 2688170"/>
              <a:gd name="connsiteY0" fmla="*/ 542926 h 5824135"/>
              <a:gd name="connsiteX1" fmla="*/ 349783 w 2688170"/>
              <a:gd name="connsiteY1" fmla="*/ 14288 h 5824135"/>
              <a:gd name="connsiteX2" fmla="*/ 773645 w 2688170"/>
              <a:gd name="connsiteY2" fmla="*/ 9524 h 5824135"/>
              <a:gd name="connsiteX3" fmla="*/ 883182 w 2688170"/>
              <a:gd name="connsiteY3" fmla="*/ 238125 h 5824135"/>
              <a:gd name="connsiteX4" fmla="*/ 1816632 w 2688170"/>
              <a:gd name="connsiteY4" fmla="*/ 233363 h 5824135"/>
              <a:gd name="connsiteX5" fmla="*/ 1916644 w 2688170"/>
              <a:gd name="connsiteY5" fmla="*/ 0 h 5824135"/>
              <a:gd name="connsiteX6" fmla="*/ 2254783 w 2688170"/>
              <a:gd name="connsiteY6" fmla="*/ 4763 h 5824135"/>
              <a:gd name="connsiteX7" fmla="*/ 2688170 w 2688170"/>
              <a:gd name="connsiteY7" fmla="*/ 390525 h 5824135"/>
              <a:gd name="connsiteX8" fmla="*/ 2678645 w 2688170"/>
              <a:gd name="connsiteY8" fmla="*/ 5405437 h 5824135"/>
              <a:gd name="connsiteX9" fmla="*/ 2250020 w 2688170"/>
              <a:gd name="connsiteY9" fmla="*/ 5819774 h 5824135"/>
              <a:gd name="connsiteX10" fmla="*/ 330733 w 2688170"/>
              <a:gd name="connsiteY10" fmla="*/ 5810250 h 5824135"/>
              <a:gd name="connsiteX11" fmla="*/ 2120 w 2688170"/>
              <a:gd name="connsiteY11" fmla="*/ 5429251 h 5824135"/>
              <a:gd name="connsiteX12" fmla="*/ 2120 w 2688170"/>
              <a:gd name="connsiteY12" fmla="*/ 542926 h 5824135"/>
              <a:gd name="connsiteX0" fmla="*/ 2120 w 2688170"/>
              <a:gd name="connsiteY0" fmla="*/ 542926 h 5824135"/>
              <a:gd name="connsiteX1" fmla="*/ 349783 w 2688170"/>
              <a:gd name="connsiteY1" fmla="*/ 14288 h 5824135"/>
              <a:gd name="connsiteX2" fmla="*/ 773645 w 2688170"/>
              <a:gd name="connsiteY2" fmla="*/ 9524 h 5824135"/>
              <a:gd name="connsiteX3" fmla="*/ 883182 w 2688170"/>
              <a:gd name="connsiteY3" fmla="*/ 238125 h 5824135"/>
              <a:gd name="connsiteX4" fmla="*/ 1830920 w 2688170"/>
              <a:gd name="connsiteY4" fmla="*/ 233363 h 5824135"/>
              <a:gd name="connsiteX5" fmla="*/ 1916644 w 2688170"/>
              <a:gd name="connsiteY5" fmla="*/ 0 h 5824135"/>
              <a:gd name="connsiteX6" fmla="*/ 2254783 w 2688170"/>
              <a:gd name="connsiteY6" fmla="*/ 4763 h 5824135"/>
              <a:gd name="connsiteX7" fmla="*/ 2688170 w 2688170"/>
              <a:gd name="connsiteY7" fmla="*/ 390525 h 5824135"/>
              <a:gd name="connsiteX8" fmla="*/ 2678645 w 2688170"/>
              <a:gd name="connsiteY8" fmla="*/ 5405437 h 5824135"/>
              <a:gd name="connsiteX9" fmla="*/ 2250020 w 2688170"/>
              <a:gd name="connsiteY9" fmla="*/ 5819774 h 5824135"/>
              <a:gd name="connsiteX10" fmla="*/ 330733 w 2688170"/>
              <a:gd name="connsiteY10" fmla="*/ 5810250 h 5824135"/>
              <a:gd name="connsiteX11" fmla="*/ 2120 w 2688170"/>
              <a:gd name="connsiteY11" fmla="*/ 5429251 h 5824135"/>
              <a:gd name="connsiteX12" fmla="*/ 2120 w 2688170"/>
              <a:gd name="connsiteY12" fmla="*/ 542926 h 5824135"/>
              <a:gd name="connsiteX0" fmla="*/ 2120 w 2688170"/>
              <a:gd name="connsiteY0" fmla="*/ 542926 h 5824135"/>
              <a:gd name="connsiteX1" fmla="*/ 349783 w 2688170"/>
              <a:gd name="connsiteY1" fmla="*/ 14288 h 5824135"/>
              <a:gd name="connsiteX2" fmla="*/ 773645 w 2688170"/>
              <a:gd name="connsiteY2" fmla="*/ 9524 h 5824135"/>
              <a:gd name="connsiteX3" fmla="*/ 883182 w 2688170"/>
              <a:gd name="connsiteY3" fmla="*/ 238125 h 5824135"/>
              <a:gd name="connsiteX4" fmla="*/ 1830920 w 2688170"/>
              <a:gd name="connsiteY4" fmla="*/ 233363 h 5824135"/>
              <a:gd name="connsiteX5" fmla="*/ 1916644 w 2688170"/>
              <a:gd name="connsiteY5" fmla="*/ 0 h 5824135"/>
              <a:gd name="connsiteX6" fmla="*/ 2254783 w 2688170"/>
              <a:gd name="connsiteY6" fmla="*/ 4763 h 5824135"/>
              <a:gd name="connsiteX7" fmla="*/ 2688170 w 2688170"/>
              <a:gd name="connsiteY7" fmla="*/ 390525 h 5824135"/>
              <a:gd name="connsiteX8" fmla="*/ 2678645 w 2688170"/>
              <a:gd name="connsiteY8" fmla="*/ 5405437 h 5824135"/>
              <a:gd name="connsiteX9" fmla="*/ 2250020 w 2688170"/>
              <a:gd name="connsiteY9" fmla="*/ 5819774 h 5824135"/>
              <a:gd name="connsiteX10" fmla="*/ 330733 w 2688170"/>
              <a:gd name="connsiteY10" fmla="*/ 5810250 h 5824135"/>
              <a:gd name="connsiteX11" fmla="*/ 2120 w 2688170"/>
              <a:gd name="connsiteY11" fmla="*/ 5429251 h 5824135"/>
              <a:gd name="connsiteX12" fmla="*/ 2120 w 2688170"/>
              <a:gd name="connsiteY12" fmla="*/ 542926 h 5824135"/>
              <a:gd name="connsiteX0" fmla="*/ 2120 w 2688170"/>
              <a:gd name="connsiteY0" fmla="*/ 542926 h 5824135"/>
              <a:gd name="connsiteX1" fmla="*/ 349783 w 2688170"/>
              <a:gd name="connsiteY1" fmla="*/ 14288 h 5824135"/>
              <a:gd name="connsiteX2" fmla="*/ 773645 w 2688170"/>
              <a:gd name="connsiteY2" fmla="*/ 9524 h 5824135"/>
              <a:gd name="connsiteX3" fmla="*/ 883182 w 2688170"/>
              <a:gd name="connsiteY3" fmla="*/ 238125 h 5824135"/>
              <a:gd name="connsiteX4" fmla="*/ 1830920 w 2688170"/>
              <a:gd name="connsiteY4" fmla="*/ 233363 h 5824135"/>
              <a:gd name="connsiteX5" fmla="*/ 1888069 w 2688170"/>
              <a:gd name="connsiteY5" fmla="*/ 0 h 5824135"/>
              <a:gd name="connsiteX6" fmla="*/ 2254783 w 2688170"/>
              <a:gd name="connsiteY6" fmla="*/ 4763 h 5824135"/>
              <a:gd name="connsiteX7" fmla="*/ 2688170 w 2688170"/>
              <a:gd name="connsiteY7" fmla="*/ 390525 h 5824135"/>
              <a:gd name="connsiteX8" fmla="*/ 2678645 w 2688170"/>
              <a:gd name="connsiteY8" fmla="*/ 5405437 h 5824135"/>
              <a:gd name="connsiteX9" fmla="*/ 2250020 w 2688170"/>
              <a:gd name="connsiteY9" fmla="*/ 5819774 h 5824135"/>
              <a:gd name="connsiteX10" fmla="*/ 330733 w 2688170"/>
              <a:gd name="connsiteY10" fmla="*/ 5810250 h 5824135"/>
              <a:gd name="connsiteX11" fmla="*/ 2120 w 2688170"/>
              <a:gd name="connsiteY11" fmla="*/ 5429251 h 5824135"/>
              <a:gd name="connsiteX12" fmla="*/ 2120 w 2688170"/>
              <a:gd name="connsiteY12" fmla="*/ 542926 h 5824135"/>
              <a:gd name="connsiteX0" fmla="*/ 2120 w 2688170"/>
              <a:gd name="connsiteY0" fmla="*/ 542926 h 5824135"/>
              <a:gd name="connsiteX1" fmla="*/ 349783 w 2688170"/>
              <a:gd name="connsiteY1" fmla="*/ 14288 h 5824135"/>
              <a:gd name="connsiteX2" fmla="*/ 773645 w 2688170"/>
              <a:gd name="connsiteY2" fmla="*/ 9524 h 5824135"/>
              <a:gd name="connsiteX3" fmla="*/ 883182 w 2688170"/>
              <a:gd name="connsiteY3" fmla="*/ 238125 h 5824135"/>
              <a:gd name="connsiteX4" fmla="*/ 1830920 w 2688170"/>
              <a:gd name="connsiteY4" fmla="*/ 233363 h 5824135"/>
              <a:gd name="connsiteX5" fmla="*/ 1888069 w 2688170"/>
              <a:gd name="connsiteY5" fmla="*/ 0 h 5824135"/>
              <a:gd name="connsiteX6" fmla="*/ 2254783 w 2688170"/>
              <a:gd name="connsiteY6" fmla="*/ 4763 h 5824135"/>
              <a:gd name="connsiteX7" fmla="*/ 2688170 w 2688170"/>
              <a:gd name="connsiteY7" fmla="*/ 390525 h 5824135"/>
              <a:gd name="connsiteX8" fmla="*/ 2678645 w 2688170"/>
              <a:gd name="connsiteY8" fmla="*/ 5405437 h 5824135"/>
              <a:gd name="connsiteX9" fmla="*/ 2250020 w 2688170"/>
              <a:gd name="connsiteY9" fmla="*/ 5819774 h 5824135"/>
              <a:gd name="connsiteX10" fmla="*/ 330733 w 2688170"/>
              <a:gd name="connsiteY10" fmla="*/ 5810250 h 5824135"/>
              <a:gd name="connsiteX11" fmla="*/ 2120 w 2688170"/>
              <a:gd name="connsiteY11" fmla="*/ 5429251 h 5824135"/>
              <a:gd name="connsiteX12" fmla="*/ 2120 w 2688170"/>
              <a:gd name="connsiteY12" fmla="*/ 542926 h 5824135"/>
              <a:gd name="connsiteX0" fmla="*/ 2120 w 2688170"/>
              <a:gd name="connsiteY0" fmla="*/ 542926 h 5824135"/>
              <a:gd name="connsiteX1" fmla="*/ 349783 w 2688170"/>
              <a:gd name="connsiteY1" fmla="*/ 14288 h 5824135"/>
              <a:gd name="connsiteX2" fmla="*/ 773645 w 2688170"/>
              <a:gd name="connsiteY2" fmla="*/ 9524 h 5824135"/>
              <a:gd name="connsiteX3" fmla="*/ 883182 w 2688170"/>
              <a:gd name="connsiteY3" fmla="*/ 238125 h 5824135"/>
              <a:gd name="connsiteX4" fmla="*/ 1830920 w 2688170"/>
              <a:gd name="connsiteY4" fmla="*/ 233363 h 5824135"/>
              <a:gd name="connsiteX5" fmla="*/ 1888069 w 2688170"/>
              <a:gd name="connsiteY5" fmla="*/ 0 h 5824135"/>
              <a:gd name="connsiteX6" fmla="*/ 2254783 w 2688170"/>
              <a:gd name="connsiteY6" fmla="*/ 4763 h 5824135"/>
              <a:gd name="connsiteX7" fmla="*/ 2688170 w 2688170"/>
              <a:gd name="connsiteY7" fmla="*/ 390525 h 5824135"/>
              <a:gd name="connsiteX8" fmla="*/ 2678645 w 2688170"/>
              <a:gd name="connsiteY8" fmla="*/ 5405437 h 5824135"/>
              <a:gd name="connsiteX9" fmla="*/ 2250020 w 2688170"/>
              <a:gd name="connsiteY9" fmla="*/ 5819774 h 5824135"/>
              <a:gd name="connsiteX10" fmla="*/ 330733 w 2688170"/>
              <a:gd name="connsiteY10" fmla="*/ 5810250 h 5824135"/>
              <a:gd name="connsiteX11" fmla="*/ 2120 w 2688170"/>
              <a:gd name="connsiteY11" fmla="*/ 5429251 h 5824135"/>
              <a:gd name="connsiteX12" fmla="*/ 2120 w 2688170"/>
              <a:gd name="connsiteY12" fmla="*/ 542926 h 5824135"/>
              <a:gd name="connsiteX0" fmla="*/ 2120 w 2688170"/>
              <a:gd name="connsiteY0" fmla="*/ 542926 h 5824135"/>
              <a:gd name="connsiteX1" fmla="*/ 349783 w 2688170"/>
              <a:gd name="connsiteY1" fmla="*/ 14288 h 5824135"/>
              <a:gd name="connsiteX2" fmla="*/ 783170 w 2688170"/>
              <a:gd name="connsiteY2" fmla="*/ 9524 h 5824135"/>
              <a:gd name="connsiteX3" fmla="*/ 883182 w 2688170"/>
              <a:gd name="connsiteY3" fmla="*/ 238125 h 5824135"/>
              <a:gd name="connsiteX4" fmla="*/ 1830920 w 2688170"/>
              <a:gd name="connsiteY4" fmla="*/ 233363 h 5824135"/>
              <a:gd name="connsiteX5" fmla="*/ 1888069 w 2688170"/>
              <a:gd name="connsiteY5" fmla="*/ 0 h 5824135"/>
              <a:gd name="connsiteX6" fmla="*/ 2254783 w 2688170"/>
              <a:gd name="connsiteY6" fmla="*/ 4763 h 5824135"/>
              <a:gd name="connsiteX7" fmla="*/ 2688170 w 2688170"/>
              <a:gd name="connsiteY7" fmla="*/ 390525 h 5824135"/>
              <a:gd name="connsiteX8" fmla="*/ 2678645 w 2688170"/>
              <a:gd name="connsiteY8" fmla="*/ 5405437 h 5824135"/>
              <a:gd name="connsiteX9" fmla="*/ 2250020 w 2688170"/>
              <a:gd name="connsiteY9" fmla="*/ 5819774 h 5824135"/>
              <a:gd name="connsiteX10" fmla="*/ 330733 w 2688170"/>
              <a:gd name="connsiteY10" fmla="*/ 5810250 h 5824135"/>
              <a:gd name="connsiteX11" fmla="*/ 2120 w 2688170"/>
              <a:gd name="connsiteY11" fmla="*/ 5429251 h 5824135"/>
              <a:gd name="connsiteX12" fmla="*/ 2120 w 2688170"/>
              <a:gd name="connsiteY12" fmla="*/ 542926 h 5824135"/>
              <a:gd name="connsiteX0" fmla="*/ 2120 w 2688170"/>
              <a:gd name="connsiteY0" fmla="*/ 542926 h 5824135"/>
              <a:gd name="connsiteX1" fmla="*/ 349783 w 2688170"/>
              <a:gd name="connsiteY1" fmla="*/ 14288 h 5824135"/>
              <a:gd name="connsiteX2" fmla="*/ 783170 w 2688170"/>
              <a:gd name="connsiteY2" fmla="*/ 9524 h 5824135"/>
              <a:gd name="connsiteX3" fmla="*/ 883182 w 2688170"/>
              <a:gd name="connsiteY3" fmla="*/ 238125 h 5824135"/>
              <a:gd name="connsiteX4" fmla="*/ 1830920 w 2688170"/>
              <a:gd name="connsiteY4" fmla="*/ 233363 h 5824135"/>
              <a:gd name="connsiteX5" fmla="*/ 1888069 w 2688170"/>
              <a:gd name="connsiteY5" fmla="*/ 0 h 5824135"/>
              <a:gd name="connsiteX6" fmla="*/ 2254783 w 2688170"/>
              <a:gd name="connsiteY6" fmla="*/ 4763 h 5824135"/>
              <a:gd name="connsiteX7" fmla="*/ 2688170 w 2688170"/>
              <a:gd name="connsiteY7" fmla="*/ 390525 h 5824135"/>
              <a:gd name="connsiteX8" fmla="*/ 2678645 w 2688170"/>
              <a:gd name="connsiteY8" fmla="*/ 5405437 h 5824135"/>
              <a:gd name="connsiteX9" fmla="*/ 2250020 w 2688170"/>
              <a:gd name="connsiteY9" fmla="*/ 5819774 h 5824135"/>
              <a:gd name="connsiteX10" fmla="*/ 330733 w 2688170"/>
              <a:gd name="connsiteY10" fmla="*/ 5810250 h 5824135"/>
              <a:gd name="connsiteX11" fmla="*/ 2120 w 2688170"/>
              <a:gd name="connsiteY11" fmla="*/ 5429251 h 5824135"/>
              <a:gd name="connsiteX12" fmla="*/ 2120 w 2688170"/>
              <a:gd name="connsiteY12" fmla="*/ 542926 h 5824135"/>
              <a:gd name="connsiteX0" fmla="*/ 2120 w 2688170"/>
              <a:gd name="connsiteY0" fmla="*/ 542926 h 5824135"/>
              <a:gd name="connsiteX1" fmla="*/ 349783 w 2688170"/>
              <a:gd name="connsiteY1" fmla="*/ 14288 h 5824135"/>
              <a:gd name="connsiteX2" fmla="*/ 783170 w 2688170"/>
              <a:gd name="connsiteY2" fmla="*/ 9524 h 5824135"/>
              <a:gd name="connsiteX3" fmla="*/ 883182 w 2688170"/>
              <a:gd name="connsiteY3" fmla="*/ 238125 h 5824135"/>
              <a:gd name="connsiteX4" fmla="*/ 1830920 w 2688170"/>
              <a:gd name="connsiteY4" fmla="*/ 233363 h 5824135"/>
              <a:gd name="connsiteX5" fmla="*/ 1888069 w 2688170"/>
              <a:gd name="connsiteY5" fmla="*/ 0 h 5824135"/>
              <a:gd name="connsiteX6" fmla="*/ 2254783 w 2688170"/>
              <a:gd name="connsiteY6" fmla="*/ 4763 h 5824135"/>
              <a:gd name="connsiteX7" fmla="*/ 2688170 w 2688170"/>
              <a:gd name="connsiteY7" fmla="*/ 390525 h 5824135"/>
              <a:gd name="connsiteX8" fmla="*/ 2678645 w 2688170"/>
              <a:gd name="connsiteY8" fmla="*/ 5405437 h 5824135"/>
              <a:gd name="connsiteX9" fmla="*/ 2250020 w 2688170"/>
              <a:gd name="connsiteY9" fmla="*/ 5819774 h 5824135"/>
              <a:gd name="connsiteX10" fmla="*/ 330733 w 2688170"/>
              <a:gd name="connsiteY10" fmla="*/ 5810250 h 5824135"/>
              <a:gd name="connsiteX11" fmla="*/ 2120 w 2688170"/>
              <a:gd name="connsiteY11" fmla="*/ 5429251 h 5824135"/>
              <a:gd name="connsiteX12" fmla="*/ 2120 w 2688170"/>
              <a:gd name="connsiteY12" fmla="*/ 542926 h 5824135"/>
              <a:gd name="connsiteX0" fmla="*/ 2120 w 2688170"/>
              <a:gd name="connsiteY0" fmla="*/ 542926 h 5824135"/>
              <a:gd name="connsiteX1" fmla="*/ 349783 w 2688170"/>
              <a:gd name="connsiteY1" fmla="*/ 14288 h 5824135"/>
              <a:gd name="connsiteX2" fmla="*/ 783170 w 2688170"/>
              <a:gd name="connsiteY2" fmla="*/ 9524 h 5824135"/>
              <a:gd name="connsiteX3" fmla="*/ 883182 w 2688170"/>
              <a:gd name="connsiteY3" fmla="*/ 238125 h 5824135"/>
              <a:gd name="connsiteX4" fmla="*/ 1830920 w 2688170"/>
              <a:gd name="connsiteY4" fmla="*/ 233363 h 5824135"/>
              <a:gd name="connsiteX5" fmla="*/ 1888069 w 2688170"/>
              <a:gd name="connsiteY5" fmla="*/ 0 h 5824135"/>
              <a:gd name="connsiteX6" fmla="*/ 2254783 w 2688170"/>
              <a:gd name="connsiteY6" fmla="*/ 4763 h 5824135"/>
              <a:gd name="connsiteX7" fmla="*/ 2688170 w 2688170"/>
              <a:gd name="connsiteY7" fmla="*/ 390525 h 5824135"/>
              <a:gd name="connsiteX8" fmla="*/ 2678645 w 2688170"/>
              <a:gd name="connsiteY8" fmla="*/ 5405437 h 5824135"/>
              <a:gd name="connsiteX9" fmla="*/ 2250020 w 2688170"/>
              <a:gd name="connsiteY9" fmla="*/ 5819774 h 5824135"/>
              <a:gd name="connsiteX10" fmla="*/ 330733 w 2688170"/>
              <a:gd name="connsiteY10" fmla="*/ 5810250 h 5824135"/>
              <a:gd name="connsiteX11" fmla="*/ 2120 w 2688170"/>
              <a:gd name="connsiteY11" fmla="*/ 5429251 h 5824135"/>
              <a:gd name="connsiteX12" fmla="*/ 2120 w 2688170"/>
              <a:gd name="connsiteY12" fmla="*/ 542926 h 5824135"/>
              <a:gd name="connsiteX0" fmla="*/ 2120 w 2688170"/>
              <a:gd name="connsiteY0" fmla="*/ 542926 h 5824135"/>
              <a:gd name="connsiteX1" fmla="*/ 349783 w 2688170"/>
              <a:gd name="connsiteY1" fmla="*/ 14288 h 5824135"/>
              <a:gd name="connsiteX2" fmla="*/ 783170 w 2688170"/>
              <a:gd name="connsiteY2" fmla="*/ 9524 h 5824135"/>
              <a:gd name="connsiteX3" fmla="*/ 883182 w 2688170"/>
              <a:gd name="connsiteY3" fmla="*/ 238125 h 5824135"/>
              <a:gd name="connsiteX4" fmla="*/ 1830920 w 2688170"/>
              <a:gd name="connsiteY4" fmla="*/ 233363 h 5824135"/>
              <a:gd name="connsiteX5" fmla="*/ 1888069 w 2688170"/>
              <a:gd name="connsiteY5" fmla="*/ 0 h 5824135"/>
              <a:gd name="connsiteX6" fmla="*/ 2254783 w 2688170"/>
              <a:gd name="connsiteY6" fmla="*/ 4763 h 5824135"/>
              <a:gd name="connsiteX7" fmla="*/ 2688170 w 2688170"/>
              <a:gd name="connsiteY7" fmla="*/ 390525 h 5824135"/>
              <a:gd name="connsiteX8" fmla="*/ 2678645 w 2688170"/>
              <a:gd name="connsiteY8" fmla="*/ 5405437 h 5824135"/>
              <a:gd name="connsiteX9" fmla="*/ 2250020 w 2688170"/>
              <a:gd name="connsiteY9" fmla="*/ 5819774 h 5824135"/>
              <a:gd name="connsiteX10" fmla="*/ 330733 w 2688170"/>
              <a:gd name="connsiteY10" fmla="*/ 5810250 h 5824135"/>
              <a:gd name="connsiteX11" fmla="*/ 2120 w 2688170"/>
              <a:gd name="connsiteY11" fmla="*/ 5429251 h 5824135"/>
              <a:gd name="connsiteX12" fmla="*/ 2120 w 2688170"/>
              <a:gd name="connsiteY12" fmla="*/ 542926 h 5824135"/>
              <a:gd name="connsiteX0" fmla="*/ 13154 w 2699204"/>
              <a:gd name="connsiteY0" fmla="*/ 542926 h 5824135"/>
              <a:gd name="connsiteX1" fmla="*/ 294142 w 2699204"/>
              <a:gd name="connsiteY1" fmla="*/ 9526 h 5824135"/>
              <a:gd name="connsiteX2" fmla="*/ 794204 w 2699204"/>
              <a:gd name="connsiteY2" fmla="*/ 9524 h 5824135"/>
              <a:gd name="connsiteX3" fmla="*/ 894216 w 2699204"/>
              <a:gd name="connsiteY3" fmla="*/ 238125 h 5824135"/>
              <a:gd name="connsiteX4" fmla="*/ 1841954 w 2699204"/>
              <a:gd name="connsiteY4" fmla="*/ 233363 h 5824135"/>
              <a:gd name="connsiteX5" fmla="*/ 1899103 w 2699204"/>
              <a:gd name="connsiteY5" fmla="*/ 0 h 5824135"/>
              <a:gd name="connsiteX6" fmla="*/ 2265817 w 2699204"/>
              <a:gd name="connsiteY6" fmla="*/ 4763 h 5824135"/>
              <a:gd name="connsiteX7" fmla="*/ 2699204 w 2699204"/>
              <a:gd name="connsiteY7" fmla="*/ 390525 h 5824135"/>
              <a:gd name="connsiteX8" fmla="*/ 2689679 w 2699204"/>
              <a:gd name="connsiteY8" fmla="*/ 5405437 h 5824135"/>
              <a:gd name="connsiteX9" fmla="*/ 2261054 w 2699204"/>
              <a:gd name="connsiteY9" fmla="*/ 5819774 h 5824135"/>
              <a:gd name="connsiteX10" fmla="*/ 341767 w 2699204"/>
              <a:gd name="connsiteY10" fmla="*/ 5810250 h 5824135"/>
              <a:gd name="connsiteX11" fmla="*/ 13154 w 2699204"/>
              <a:gd name="connsiteY11" fmla="*/ 5429251 h 5824135"/>
              <a:gd name="connsiteX12" fmla="*/ 13154 w 2699204"/>
              <a:gd name="connsiteY12" fmla="*/ 542926 h 5824135"/>
              <a:gd name="connsiteX0" fmla="*/ 2121 w 2688171"/>
              <a:gd name="connsiteY0" fmla="*/ 542926 h 5824135"/>
              <a:gd name="connsiteX1" fmla="*/ 283109 w 2688171"/>
              <a:gd name="connsiteY1" fmla="*/ 9526 h 5824135"/>
              <a:gd name="connsiteX2" fmla="*/ 783171 w 2688171"/>
              <a:gd name="connsiteY2" fmla="*/ 9524 h 5824135"/>
              <a:gd name="connsiteX3" fmla="*/ 883183 w 2688171"/>
              <a:gd name="connsiteY3" fmla="*/ 238125 h 5824135"/>
              <a:gd name="connsiteX4" fmla="*/ 1830921 w 2688171"/>
              <a:gd name="connsiteY4" fmla="*/ 233363 h 5824135"/>
              <a:gd name="connsiteX5" fmla="*/ 1888070 w 2688171"/>
              <a:gd name="connsiteY5" fmla="*/ 0 h 5824135"/>
              <a:gd name="connsiteX6" fmla="*/ 2254784 w 2688171"/>
              <a:gd name="connsiteY6" fmla="*/ 4763 h 5824135"/>
              <a:gd name="connsiteX7" fmla="*/ 2688171 w 2688171"/>
              <a:gd name="connsiteY7" fmla="*/ 390525 h 5824135"/>
              <a:gd name="connsiteX8" fmla="*/ 2678646 w 2688171"/>
              <a:gd name="connsiteY8" fmla="*/ 5405437 h 5824135"/>
              <a:gd name="connsiteX9" fmla="*/ 2250021 w 2688171"/>
              <a:gd name="connsiteY9" fmla="*/ 5819774 h 5824135"/>
              <a:gd name="connsiteX10" fmla="*/ 330734 w 2688171"/>
              <a:gd name="connsiteY10" fmla="*/ 5810250 h 5824135"/>
              <a:gd name="connsiteX11" fmla="*/ 2121 w 2688171"/>
              <a:gd name="connsiteY11" fmla="*/ 5429251 h 5824135"/>
              <a:gd name="connsiteX12" fmla="*/ 2121 w 2688171"/>
              <a:gd name="connsiteY12" fmla="*/ 542926 h 5824135"/>
              <a:gd name="connsiteX0" fmla="*/ 2121 w 2688171"/>
              <a:gd name="connsiteY0" fmla="*/ 542926 h 5824135"/>
              <a:gd name="connsiteX1" fmla="*/ 283109 w 2688171"/>
              <a:gd name="connsiteY1" fmla="*/ 9526 h 5824135"/>
              <a:gd name="connsiteX2" fmla="*/ 783171 w 2688171"/>
              <a:gd name="connsiteY2" fmla="*/ 9524 h 5824135"/>
              <a:gd name="connsiteX3" fmla="*/ 883183 w 2688171"/>
              <a:gd name="connsiteY3" fmla="*/ 238125 h 5824135"/>
              <a:gd name="connsiteX4" fmla="*/ 1830921 w 2688171"/>
              <a:gd name="connsiteY4" fmla="*/ 233363 h 5824135"/>
              <a:gd name="connsiteX5" fmla="*/ 1888070 w 2688171"/>
              <a:gd name="connsiteY5" fmla="*/ 0 h 5824135"/>
              <a:gd name="connsiteX6" fmla="*/ 2254784 w 2688171"/>
              <a:gd name="connsiteY6" fmla="*/ 4763 h 5824135"/>
              <a:gd name="connsiteX7" fmla="*/ 2688171 w 2688171"/>
              <a:gd name="connsiteY7" fmla="*/ 390525 h 5824135"/>
              <a:gd name="connsiteX8" fmla="*/ 2678646 w 2688171"/>
              <a:gd name="connsiteY8" fmla="*/ 5405437 h 5824135"/>
              <a:gd name="connsiteX9" fmla="*/ 2250021 w 2688171"/>
              <a:gd name="connsiteY9" fmla="*/ 5819774 h 5824135"/>
              <a:gd name="connsiteX10" fmla="*/ 330734 w 2688171"/>
              <a:gd name="connsiteY10" fmla="*/ 5810250 h 5824135"/>
              <a:gd name="connsiteX11" fmla="*/ 2121 w 2688171"/>
              <a:gd name="connsiteY11" fmla="*/ 5429251 h 5824135"/>
              <a:gd name="connsiteX12" fmla="*/ 2121 w 2688171"/>
              <a:gd name="connsiteY12" fmla="*/ 542926 h 5824135"/>
              <a:gd name="connsiteX0" fmla="*/ 2121 w 2688171"/>
              <a:gd name="connsiteY0" fmla="*/ 542926 h 5824135"/>
              <a:gd name="connsiteX1" fmla="*/ 283109 w 2688171"/>
              <a:gd name="connsiteY1" fmla="*/ 9526 h 5824135"/>
              <a:gd name="connsiteX2" fmla="*/ 783171 w 2688171"/>
              <a:gd name="connsiteY2" fmla="*/ 9524 h 5824135"/>
              <a:gd name="connsiteX3" fmla="*/ 883183 w 2688171"/>
              <a:gd name="connsiteY3" fmla="*/ 238125 h 5824135"/>
              <a:gd name="connsiteX4" fmla="*/ 1830921 w 2688171"/>
              <a:gd name="connsiteY4" fmla="*/ 233363 h 5824135"/>
              <a:gd name="connsiteX5" fmla="*/ 1888070 w 2688171"/>
              <a:gd name="connsiteY5" fmla="*/ 0 h 5824135"/>
              <a:gd name="connsiteX6" fmla="*/ 2254784 w 2688171"/>
              <a:gd name="connsiteY6" fmla="*/ 4763 h 5824135"/>
              <a:gd name="connsiteX7" fmla="*/ 2688171 w 2688171"/>
              <a:gd name="connsiteY7" fmla="*/ 390525 h 5824135"/>
              <a:gd name="connsiteX8" fmla="*/ 2678646 w 2688171"/>
              <a:gd name="connsiteY8" fmla="*/ 5405437 h 5824135"/>
              <a:gd name="connsiteX9" fmla="*/ 2250021 w 2688171"/>
              <a:gd name="connsiteY9" fmla="*/ 5819774 h 5824135"/>
              <a:gd name="connsiteX10" fmla="*/ 330734 w 2688171"/>
              <a:gd name="connsiteY10" fmla="*/ 5810250 h 5824135"/>
              <a:gd name="connsiteX11" fmla="*/ 2121 w 2688171"/>
              <a:gd name="connsiteY11" fmla="*/ 5429251 h 5824135"/>
              <a:gd name="connsiteX12" fmla="*/ 2121 w 2688171"/>
              <a:gd name="connsiteY12" fmla="*/ 542926 h 5824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688171" h="5824135">
                <a:moveTo>
                  <a:pt x="2121" y="542926"/>
                </a:moveTo>
                <a:cubicBezTo>
                  <a:pt x="2121" y="275511"/>
                  <a:pt x="-36694" y="95251"/>
                  <a:pt x="283109" y="9526"/>
                </a:cubicBezTo>
                <a:lnTo>
                  <a:pt x="783171" y="9524"/>
                </a:lnTo>
                <a:cubicBezTo>
                  <a:pt x="789521" y="87312"/>
                  <a:pt x="772057" y="227012"/>
                  <a:pt x="883183" y="238125"/>
                </a:cubicBezTo>
                <a:lnTo>
                  <a:pt x="1830921" y="233363"/>
                </a:lnTo>
                <a:cubicBezTo>
                  <a:pt x="1892833" y="141287"/>
                  <a:pt x="1897596" y="68263"/>
                  <a:pt x="1888070" y="0"/>
                </a:cubicBezTo>
                <a:lnTo>
                  <a:pt x="2254784" y="4763"/>
                </a:lnTo>
                <a:cubicBezTo>
                  <a:pt x="2546012" y="-23812"/>
                  <a:pt x="2688171" y="123110"/>
                  <a:pt x="2688171" y="390525"/>
                </a:cubicBezTo>
                <a:lnTo>
                  <a:pt x="2678646" y="5405437"/>
                </a:lnTo>
                <a:cubicBezTo>
                  <a:pt x="2697696" y="5672852"/>
                  <a:pt x="2564345" y="5843588"/>
                  <a:pt x="2250021" y="5819774"/>
                </a:cubicBezTo>
                <a:cubicBezTo>
                  <a:pt x="1624547" y="5830887"/>
                  <a:pt x="970496" y="5818187"/>
                  <a:pt x="330734" y="5810250"/>
                </a:cubicBezTo>
                <a:cubicBezTo>
                  <a:pt x="159283" y="5824538"/>
                  <a:pt x="-21692" y="5701428"/>
                  <a:pt x="2121" y="5429251"/>
                </a:cubicBezTo>
                <a:lnTo>
                  <a:pt x="2121" y="542926"/>
                </a:lnTo>
                <a:close/>
              </a:path>
            </a:pathLst>
          </a:custGeom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4A604CA-E015-4212-A529-F54A7F6B85C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509" y="6355353"/>
            <a:ext cx="568207" cy="267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7004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reaker phone Placehol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5E06D93-3430-7394-8682-A7145597555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12191998" cy="6857998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24BFE87E-0B5B-A963-7113-EE93A4818243}"/>
              </a:ext>
            </a:extLst>
          </p:cNvPr>
          <p:cNvSpPr/>
          <p:nvPr userDrawn="1"/>
        </p:nvSpPr>
        <p:spPr>
          <a:xfrm rot="16200000">
            <a:off x="2997512" y="2047818"/>
            <a:ext cx="6053999" cy="282552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8" name="Picture 7" descr="Shape&#10;&#10;Description automatically generated with medium confidence">
            <a:extLst>
              <a:ext uri="{FF2B5EF4-FFF2-40B4-BE49-F238E27FC236}">
                <a16:creationId xmlns:a16="http://schemas.microsoft.com/office/drawing/2014/main" id="{E8BA05A4-F97C-D367-B970-935B7356691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6291" y="400761"/>
            <a:ext cx="2985910" cy="6103200"/>
          </a:xfrm>
          <a:prstGeom prst="rect">
            <a:avLst/>
          </a:prstGeom>
        </p:spPr>
      </p:pic>
      <p:sp>
        <p:nvSpPr>
          <p:cNvPr id="16" name="Title 6">
            <a:extLst>
              <a:ext uri="{FF2B5EF4-FFF2-40B4-BE49-F238E27FC236}">
                <a16:creationId xmlns:a16="http://schemas.microsoft.com/office/drawing/2014/main" id="{240AE1D0-FAF9-4C20-A886-202F5EBA81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1500" y="1219549"/>
            <a:ext cx="3124200" cy="966549"/>
          </a:xfrm>
        </p:spPr>
        <p:txBody>
          <a:bodyPr anchor="t">
            <a:noAutofit/>
          </a:bodyPr>
          <a:lstStyle>
            <a:lvl1pPr>
              <a:defRPr sz="2800" baseline="0">
                <a:solidFill>
                  <a:schemeClr val="bg1"/>
                </a:solidFill>
                <a:latin typeface="Verdana" panose="020B0604030504040204" pitchFamily="34" charset="0"/>
              </a:defRPr>
            </a:lvl1pPr>
          </a:lstStyle>
          <a:p>
            <a:r>
              <a:rPr lang="en-GB" dirty="0"/>
              <a:t>CLICK TO EDIT HEADLINE</a:t>
            </a:r>
            <a:endParaRPr lang="en-DK" dirty="0"/>
          </a:p>
        </p:txBody>
      </p:sp>
      <p:sp>
        <p:nvSpPr>
          <p:cNvPr id="10" name="Text Placeholder 20">
            <a:extLst>
              <a:ext uri="{FF2B5EF4-FFF2-40B4-BE49-F238E27FC236}">
                <a16:creationId xmlns:a16="http://schemas.microsoft.com/office/drawing/2014/main" id="{69C391EB-B116-46AE-A3B5-B362F3FB1DA4}"/>
              </a:ext>
            </a:extLst>
          </p:cNvPr>
          <p:cNvSpPr txBox="1">
            <a:spLocks/>
          </p:cNvSpPr>
          <p:nvPr userDrawn="1"/>
        </p:nvSpPr>
        <p:spPr>
          <a:xfrm>
            <a:off x="0" y="6784989"/>
            <a:ext cx="12192000" cy="80962"/>
          </a:xfrm>
          <a:prstGeom prst="rect">
            <a:avLst/>
          </a:prstGeom>
          <a:solidFill>
            <a:srgbClr val="143C8A"/>
          </a:solidFill>
          <a:ln>
            <a:noFill/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DK" dirty="0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11E92668-8672-9949-2A08-BEC0721EFAC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645161" y="538162"/>
            <a:ext cx="2688171" cy="5824135"/>
          </a:xfrm>
          <a:custGeom>
            <a:avLst/>
            <a:gdLst>
              <a:gd name="connsiteX0" fmla="*/ 0 w 2905125"/>
              <a:gd name="connsiteY0" fmla="*/ 484197 h 6088063"/>
              <a:gd name="connsiteX1" fmla="*/ 484197 w 2905125"/>
              <a:gd name="connsiteY1" fmla="*/ 0 h 6088063"/>
              <a:gd name="connsiteX2" fmla="*/ 2420928 w 2905125"/>
              <a:gd name="connsiteY2" fmla="*/ 0 h 6088063"/>
              <a:gd name="connsiteX3" fmla="*/ 2905125 w 2905125"/>
              <a:gd name="connsiteY3" fmla="*/ 484197 h 6088063"/>
              <a:gd name="connsiteX4" fmla="*/ 2905125 w 2905125"/>
              <a:gd name="connsiteY4" fmla="*/ 5603866 h 6088063"/>
              <a:gd name="connsiteX5" fmla="*/ 2420928 w 2905125"/>
              <a:gd name="connsiteY5" fmla="*/ 6088063 h 6088063"/>
              <a:gd name="connsiteX6" fmla="*/ 484197 w 2905125"/>
              <a:gd name="connsiteY6" fmla="*/ 6088063 h 6088063"/>
              <a:gd name="connsiteX7" fmla="*/ 0 w 2905125"/>
              <a:gd name="connsiteY7" fmla="*/ 5603866 h 6088063"/>
              <a:gd name="connsiteX8" fmla="*/ 0 w 2905125"/>
              <a:gd name="connsiteY8" fmla="*/ 484197 h 6088063"/>
              <a:gd name="connsiteX0" fmla="*/ 0 w 2905125"/>
              <a:gd name="connsiteY0" fmla="*/ 484197 h 6088063"/>
              <a:gd name="connsiteX1" fmla="*/ 501650 w 2905125"/>
              <a:gd name="connsiteY1" fmla="*/ 152400 h 6088063"/>
              <a:gd name="connsiteX2" fmla="*/ 2420928 w 2905125"/>
              <a:gd name="connsiteY2" fmla="*/ 0 h 6088063"/>
              <a:gd name="connsiteX3" fmla="*/ 2905125 w 2905125"/>
              <a:gd name="connsiteY3" fmla="*/ 484197 h 6088063"/>
              <a:gd name="connsiteX4" fmla="*/ 2905125 w 2905125"/>
              <a:gd name="connsiteY4" fmla="*/ 5603866 h 6088063"/>
              <a:gd name="connsiteX5" fmla="*/ 2420928 w 2905125"/>
              <a:gd name="connsiteY5" fmla="*/ 6088063 h 6088063"/>
              <a:gd name="connsiteX6" fmla="*/ 484197 w 2905125"/>
              <a:gd name="connsiteY6" fmla="*/ 6088063 h 6088063"/>
              <a:gd name="connsiteX7" fmla="*/ 0 w 2905125"/>
              <a:gd name="connsiteY7" fmla="*/ 5603866 h 6088063"/>
              <a:gd name="connsiteX8" fmla="*/ 0 w 2905125"/>
              <a:gd name="connsiteY8" fmla="*/ 484197 h 6088063"/>
              <a:gd name="connsiteX0" fmla="*/ 153987 w 2905125"/>
              <a:gd name="connsiteY0" fmla="*/ 681038 h 6088063"/>
              <a:gd name="connsiteX1" fmla="*/ 501650 w 2905125"/>
              <a:gd name="connsiteY1" fmla="*/ 152400 h 6088063"/>
              <a:gd name="connsiteX2" fmla="*/ 2420928 w 2905125"/>
              <a:gd name="connsiteY2" fmla="*/ 0 h 6088063"/>
              <a:gd name="connsiteX3" fmla="*/ 2905125 w 2905125"/>
              <a:gd name="connsiteY3" fmla="*/ 484197 h 6088063"/>
              <a:gd name="connsiteX4" fmla="*/ 2905125 w 2905125"/>
              <a:gd name="connsiteY4" fmla="*/ 5603866 h 6088063"/>
              <a:gd name="connsiteX5" fmla="*/ 2420928 w 2905125"/>
              <a:gd name="connsiteY5" fmla="*/ 6088063 h 6088063"/>
              <a:gd name="connsiteX6" fmla="*/ 484197 w 2905125"/>
              <a:gd name="connsiteY6" fmla="*/ 6088063 h 6088063"/>
              <a:gd name="connsiteX7" fmla="*/ 0 w 2905125"/>
              <a:gd name="connsiteY7" fmla="*/ 5603866 h 6088063"/>
              <a:gd name="connsiteX8" fmla="*/ 153987 w 2905125"/>
              <a:gd name="connsiteY8" fmla="*/ 681038 h 6088063"/>
              <a:gd name="connsiteX0" fmla="*/ 153987 w 2905125"/>
              <a:gd name="connsiteY0" fmla="*/ 538163 h 5945188"/>
              <a:gd name="connsiteX1" fmla="*/ 501650 w 2905125"/>
              <a:gd name="connsiteY1" fmla="*/ 9525 h 5945188"/>
              <a:gd name="connsiteX2" fmla="*/ 2406650 w 2905125"/>
              <a:gd name="connsiteY2" fmla="*/ 0 h 5945188"/>
              <a:gd name="connsiteX3" fmla="*/ 2905125 w 2905125"/>
              <a:gd name="connsiteY3" fmla="*/ 341322 h 5945188"/>
              <a:gd name="connsiteX4" fmla="*/ 2905125 w 2905125"/>
              <a:gd name="connsiteY4" fmla="*/ 5460991 h 5945188"/>
              <a:gd name="connsiteX5" fmla="*/ 2420928 w 2905125"/>
              <a:gd name="connsiteY5" fmla="*/ 5945188 h 5945188"/>
              <a:gd name="connsiteX6" fmla="*/ 484197 w 2905125"/>
              <a:gd name="connsiteY6" fmla="*/ 5945188 h 5945188"/>
              <a:gd name="connsiteX7" fmla="*/ 0 w 2905125"/>
              <a:gd name="connsiteY7" fmla="*/ 5460991 h 5945188"/>
              <a:gd name="connsiteX8" fmla="*/ 153987 w 2905125"/>
              <a:gd name="connsiteY8" fmla="*/ 538163 h 5945188"/>
              <a:gd name="connsiteX0" fmla="*/ 153987 w 2905125"/>
              <a:gd name="connsiteY0" fmla="*/ 538163 h 5945188"/>
              <a:gd name="connsiteX1" fmla="*/ 501650 w 2905125"/>
              <a:gd name="connsiteY1" fmla="*/ 9525 h 5945188"/>
              <a:gd name="connsiteX2" fmla="*/ 2406650 w 2905125"/>
              <a:gd name="connsiteY2" fmla="*/ 0 h 5945188"/>
              <a:gd name="connsiteX3" fmla="*/ 2840037 w 2905125"/>
              <a:gd name="connsiteY3" fmla="*/ 385762 h 5945188"/>
              <a:gd name="connsiteX4" fmla="*/ 2905125 w 2905125"/>
              <a:gd name="connsiteY4" fmla="*/ 5460991 h 5945188"/>
              <a:gd name="connsiteX5" fmla="*/ 2420928 w 2905125"/>
              <a:gd name="connsiteY5" fmla="*/ 5945188 h 5945188"/>
              <a:gd name="connsiteX6" fmla="*/ 484197 w 2905125"/>
              <a:gd name="connsiteY6" fmla="*/ 5945188 h 5945188"/>
              <a:gd name="connsiteX7" fmla="*/ 0 w 2905125"/>
              <a:gd name="connsiteY7" fmla="*/ 5460991 h 5945188"/>
              <a:gd name="connsiteX8" fmla="*/ 153987 w 2905125"/>
              <a:gd name="connsiteY8" fmla="*/ 538163 h 5945188"/>
              <a:gd name="connsiteX0" fmla="*/ 153987 w 2840037"/>
              <a:gd name="connsiteY0" fmla="*/ 538163 h 5945188"/>
              <a:gd name="connsiteX1" fmla="*/ 501650 w 2840037"/>
              <a:gd name="connsiteY1" fmla="*/ 9525 h 5945188"/>
              <a:gd name="connsiteX2" fmla="*/ 2406650 w 2840037"/>
              <a:gd name="connsiteY2" fmla="*/ 0 h 5945188"/>
              <a:gd name="connsiteX3" fmla="*/ 2840037 w 2840037"/>
              <a:gd name="connsiteY3" fmla="*/ 385762 h 5945188"/>
              <a:gd name="connsiteX4" fmla="*/ 2840037 w 2840037"/>
              <a:gd name="connsiteY4" fmla="*/ 5400674 h 5945188"/>
              <a:gd name="connsiteX5" fmla="*/ 2420928 w 2840037"/>
              <a:gd name="connsiteY5" fmla="*/ 5945188 h 5945188"/>
              <a:gd name="connsiteX6" fmla="*/ 484197 w 2840037"/>
              <a:gd name="connsiteY6" fmla="*/ 5945188 h 5945188"/>
              <a:gd name="connsiteX7" fmla="*/ 0 w 2840037"/>
              <a:gd name="connsiteY7" fmla="*/ 5460991 h 5945188"/>
              <a:gd name="connsiteX8" fmla="*/ 153987 w 2840037"/>
              <a:gd name="connsiteY8" fmla="*/ 538163 h 5945188"/>
              <a:gd name="connsiteX0" fmla="*/ 153987 w 2840037"/>
              <a:gd name="connsiteY0" fmla="*/ 538163 h 5945188"/>
              <a:gd name="connsiteX1" fmla="*/ 501650 w 2840037"/>
              <a:gd name="connsiteY1" fmla="*/ 9525 h 5945188"/>
              <a:gd name="connsiteX2" fmla="*/ 2406650 w 2840037"/>
              <a:gd name="connsiteY2" fmla="*/ 0 h 5945188"/>
              <a:gd name="connsiteX3" fmla="*/ 2840037 w 2840037"/>
              <a:gd name="connsiteY3" fmla="*/ 385762 h 5945188"/>
              <a:gd name="connsiteX4" fmla="*/ 2840037 w 2840037"/>
              <a:gd name="connsiteY4" fmla="*/ 5400674 h 5945188"/>
              <a:gd name="connsiteX5" fmla="*/ 2420937 w 2840037"/>
              <a:gd name="connsiteY5" fmla="*/ 5824537 h 5945188"/>
              <a:gd name="connsiteX6" fmla="*/ 484197 w 2840037"/>
              <a:gd name="connsiteY6" fmla="*/ 5945188 h 5945188"/>
              <a:gd name="connsiteX7" fmla="*/ 0 w 2840037"/>
              <a:gd name="connsiteY7" fmla="*/ 5460991 h 5945188"/>
              <a:gd name="connsiteX8" fmla="*/ 153987 w 2840037"/>
              <a:gd name="connsiteY8" fmla="*/ 538163 h 5945188"/>
              <a:gd name="connsiteX0" fmla="*/ 153987 w 2840037"/>
              <a:gd name="connsiteY0" fmla="*/ 538163 h 5824537"/>
              <a:gd name="connsiteX1" fmla="*/ 501650 w 2840037"/>
              <a:gd name="connsiteY1" fmla="*/ 9525 h 5824537"/>
              <a:gd name="connsiteX2" fmla="*/ 2406650 w 2840037"/>
              <a:gd name="connsiteY2" fmla="*/ 0 h 5824537"/>
              <a:gd name="connsiteX3" fmla="*/ 2840037 w 2840037"/>
              <a:gd name="connsiteY3" fmla="*/ 385762 h 5824537"/>
              <a:gd name="connsiteX4" fmla="*/ 2840037 w 2840037"/>
              <a:gd name="connsiteY4" fmla="*/ 5400674 h 5824537"/>
              <a:gd name="connsiteX5" fmla="*/ 2420937 w 2840037"/>
              <a:gd name="connsiteY5" fmla="*/ 5824537 h 5824537"/>
              <a:gd name="connsiteX6" fmla="*/ 482600 w 2840037"/>
              <a:gd name="connsiteY6" fmla="*/ 5805487 h 5824537"/>
              <a:gd name="connsiteX7" fmla="*/ 0 w 2840037"/>
              <a:gd name="connsiteY7" fmla="*/ 5460991 h 5824537"/>
              <a:gd name="connsiteX8" fmla="*/ 153987 w 2840037"/>
              <a:gd name="connsiteY8" fmla="*/ 538163 h 5824537"/>
              <a:gd name="connsiteX0" fmla="*/ 0 w 2686050"/>
              <a:gd name="connsiteY0" fmla="*/ 538163 h 5824537"/>
              <a:gd name="connsiteX1" fmla="*/ 347663 w 2686050"/>
              <a:gd name="connsiteY1" fmla="*/ 9525 h 5824537"/>
              <a:gd name="connsiteX2" fmla="*/ 2252663 w 2686050"/>
              <a:gd name="connsiteY2" fmla="*/ 0 h 5824537"/>
              <a:gd name="connsiteX3" fmla="*/ 2686050 w 2686050"/>
              <a:gd name="connsiteY3" fmla="*/ 385762 h 5824537"/>
              <a:gd name="connsiteX4" fmla="*/ 2686050 w 2686050"/>
              <a:gd name="connsiteY4" fmla="*/ 5400674 h 5824537"/>
              <a:gd name="connsiteX5" fmla="*/ 2266950 w 2686050"/>
              <a:gd name="connsiteY5" fmla="*/ 5824537 h 5824537"/>
              <a:gd name="connsiteX6" fmla="*/ 328613 w 2686050"/>
              <a:gd name="connsiteY6" fmla="*/ 5805487 h 5824537"/>
              <a:gd name="connsiteX7" fmla="*/ 0 w 2686050"/>
              <a:gd name="connsiteY7" fmla="*/ 5424488 h 5824537"/>
              <a:gd name="connsiteX8" fmla="*/ 0 w 2686050"/>
              <a:gd name="connsiteY8" fmla="*/ 538163 h 5824537"/>
              <a:gd name="connsiteX0" fmla="*/ 0 w 2686050"/>
              <a:gd name="connsiteY0" fmla="*/ 538163 h 5824537"/>
              <a:gd name="connsiteX1" fmla="*/ 347663 w 2686050"/>
              <a:gd name="connsiteY1" fmla="*/ 9525 h 5824537"/>
              <a:gd name="connsiteX2" fmla="*/ 2252663 w 2686050"/>
              <a:gd name="connsiteY2" fmla="*/ 0 h 5824537"/>
              <a:gd name="connsiteX3" fmla="*/ 2686050 w 2686050"/>
              <a:gd name="connsiteY3" fmla="*/ 385762 h 5824537"/>
              <a:gd name="connsiteX4" fmla="*/ 2686050 w 2686050"/>
              <a:gd name="connsiteY4" fmla="*/ 5400674 h 5824537"/>
              <a:gd name="connsiteX5" fmla="*/ 2266950 w 2686050"/>
              <a:gd name="connsiteY5" fmla="*/ 5824537 h 5824537"/>
              <a:gd name="connsiteX6" fmla="*/ 328613 w 2686050"/>
              <a:gd name="connsiteY6" fmla="*/ 5805487 h 5824537"/>
              <a:gd name="connsiteX7" fmla="*/ 0 w 2686050"/>
              <a:gd name="connsiteY7" fmla="*/ 5424488 h 5824537"/>
              <a:gd name="connsiteX8" fmla="*/ 0 w 2686050"/>
              <a:gd name="connsiteY8" fmla="*/ 538163 h 5824537"/>
              <a:gd name="connsiteX0" fmla="*/ 0 w 2686050"/>
              <a:gd name="connsiteY0" fmla="*/ 538163 h 5824537"/>
              <a:gd name="connsiteX1" fmla="*/ 347663 w 2686050"/>
              <a:gd name="connsiteY1" fmla="*/ 9525 h 5824537"/>
              <a:gd name="connsiteX2" fmla="*/ 2252663 w 2686050"/>
              <a:gd name="connsiteY2" fmla="*/ 0 h 5824537"/>
              <a:gd name="connsiteX3" fmla="*/ 2686050 w 2686050"/>
              <a:gd name="connsiteY3" fmla="*/ 385762 h 5824537"/>
              <a:gd name="connsiteX4" fmla="*/ 2686050 w 2686050"/>
              <a:gd name="connsiteY4" fmla="*/ 5400674 h 5824537"/>
              <a:gd name="connsiteX5" fmla="*/ 2266950 w 2686050"/>
              <a:gd name="connsiteY5" fmla="*/ 5824537 h 5824537"/>
              <a:gd name="connsiteX6" fmla="*/ 328613 w 2686050"/>
              <a:gd name="connsiteY6" fmla="*/ 5805487 h 5824537"/>
              <a:gd name="connsiteX7" fmla="*/ 0 w 2686050"/>
              <a:gd name="connsiteY7" fmla="*/ 5424488 h 5824537"/>
              <a:gd name="connsiteX8" fmla="*/ 0 w 2686050"/>
              <a:gd name="connsiteY8" fmla="*/ 538163 h 5824537"/>
              <a:gd name="connsiteX0" fmla="*/ 0 w 2686050"/>
              <a:gd name="connsiteY0" fmla="*/ 538163 h 5824537"/>
              <a:gd name="connsiteX1" fmla="*/ 347663 w 2686050"/>
              <a:gd name="connsiteY1" fmla="*/ 9525 h 5824537"/>
              <a:gd name="connsiteX2" fmla="*/ 2252663 w 2686050"/>
              <a:gd name="connsiteY2" fmla="*/ 0 h 5824537"/>
              <a:gd name="connsiteX3" fmla="*/ 2686050 w 2686050"/>
              <a:gd name="connsiteY3" fmla="*/ 385762 h 5824537"/>
              <a:gd name="connsiteX4" fmla="*/ 2686050 w 2686050"/>
              <a:gd name="connsiteY4" fmla="*/ 5400674 h 5824537"/>
              <a:gd name="connsiteX5" fmla="*/ 2266950 w 2686050"/>
              <a:gd name="connsiteY5" fmla="*/ 5824537 h 5824537"/>
              <a:gd name="connsiteX6" fmla="*/ 328613 w 2686050"/>
              <a:gd name="connsiteY6" fmla="*/ 5805487 h 5824537"/>
              <a:gd name="connsiteX7" fmla="*/ 0 w 2686050"/>
              <a:gd name="connsiteY7" fmla="*/ 5424488 h 5824537"/>
              <a:gd name="connsiteX8" fmla="*/ 0 w 2686050"/>
              <a:gd name="connsiteY8" fmla="*/ 538163 h 5824537"/>
              <a:gd name="connsiteX0" fmla="*/ 2120 w 2688170"/>
              <a:gd name="connsiteY0" fmla="*/ 538163 h 5824537"/>
              <a:gd name="connsiteX1" fmla="*/ 349783 w 2688170"/>
              <a:gd name="connsiteY1" fmla="*/ 9525 h 5824537"/>
              <a:gd name="connsiteX2" fmla="*/ 2254783 w 2688170"/>
              <a:gd name="connsiteY2" fmla="*/ 0 h 5824537"/>
              <a:gd name="connsiteX3" fmla="*/ 2688170 w 2688170"/>
              <a:gd name="connsiteY3" fmla="*/ 385762 h 5824537"/>
              <a:gd name="connsiteX4" fmla="*/ 2688170 w 2688170"/>
              <a:gd name="connsiteY4" fmla="*/ 5400674 h 5824537"/>
              <a:gd name="connsiteX5" fmla="*/ 2269070 w 2688170"/>
              <a:gd name="connsiteY5" fmla="*/ 5824537 h 5824537"/>
              <a:gd name="connsiteX6" fmla="*/ 330733 w 2688170"/>
              <a:gd name="connsiteY6" fmla="*/ 5805487 h 5824537"/>
              <a:gd name="connsiteX7" fmla="*/ 2120 w 2688170"/>
              <a:gd name="connsiteY7" fmla="*/ 5424488 h 5824537"/>
              <a:gd name="connsiteX8" fmla="*/ 2120 w 2688170"/>
              <a:gd name="connsiteY8" fmla="*/ 538163 h 5824537"/>
              <a:gd name="connsiteX0" fmla="*/ 2120 w 2688170"/>
              <a:gd name="connsiteY0" fmla="*/ 538163 h 5829299"/>
              <a:gd name="connsiteX1" fmla="*/ 349783 w 2688170"/>
              <a:gd name="connsiteY1" fmla="*/ 9525 h 5829299"/>
              <a:gd name="connsiteX2" fmla="*/ 2254783 w 2688170"/>
              <a:gd name="connsiteY2" fmla="*/ 0 h 5829299"/>
              <a:gd name="connsiteX3" fmla="*/ 2688170 w 2688170"/>
              <a:gd name="connsiteY3" fmla="*/ 385762 h 5829299"/>
              <a:gd name="connsiteX4" fmla="*/ 2688170 w 2688170"/>
              <a:gd name="connsiteY4" fmla="*/ 5400674 h 5829299"/>
              <a:gd name="connsiteX5" fmla="*/ 2250020 w 2688170"/>
              <a:gd name="connsiteY5" fmla="*/ 5829299 h 5829299"/>
              <a:gd name="connsiteX6" fmla="*/ 330733 w 2688170"/>
              <a:gd name="connsiteY6" fmla="*/ 5805487 h 5829299"/>
              <a:gd name="connsiteX7" fmla="*/ 2120 w 2688170"/>
              <a:gd name="connsiteY7" fmla="*/ 5424488 h 5829299"/>
              <a:gd name="connsiteX8" fmla="*/ 2120 w 2688170"/>
              <a:gd name="connsiteY8" fmla="*/ 538163 h 5829299"/>
              <a:gd name="connsiteX0" fmla="*/ 2120 w 2688170"/>
              <a:gd name="connsiteY0" fmla="*/ 538163 h 5829299"/>
              <a:gd name="connsiteX1" fmla="*/ 349783 w 2688170"/>
              <a:gd name="connsiteY1" fmla="*/ 9525 h 5829299"/>
              <a:gd name="connsiteX2" fmla="*/ 2254783 w 2688170"/>
              <a:gd name="connsiteY2" fmla="*/ 0 h 5829299"/>
              <a:gd name="connsiteX3" fmla="*/ 2688170 w 2688170"/>
              <a:gd name="connsiteY3" fmla="*/ 385762 h 5829299"/>
              <a:gd name="connsiteX4" fmla="*/ 2688170 w 2688170"/>
              <a:gd name="connsiteY4" fmla="*/ 5400674 h 5829299"/>
              <a:gd name="connsiteX5" fmla="*/ 2250020 w 2688170"/>
              <a:gd name="connsiteY5" fmla="*/ 5829299 h 5829299"/>
              <a:gd name="connsiteX6" fmla="*/ 330733 w 2688170"/>
              <a:gd name="connsiteY6" fmla="*/ 5805487 h 5829299"/>
              <a:gd name="connsiteX7" fmla="*/ 2120 w 2688170"/>
              <a:gd name="connsiteY7" fmla="*/ 5424488 h 5829299"/>
              <a:gd name="connsiteX8" fmla="*/ 2120 w 2688170"/>
              <a:gd name="connsiteY8" fmla="*/ 538163 h 5829299"/>
              <a:gd name="connsiteX0" fmla="*/ 2120 w 2688170"/>
              <a:gd name="connsiteY0" fmla="*/ 538163 h 5829299"/>
              <a:gd name="connsiteX1" fmla="*/ 349783 w 2688170"/>
              <a:gd name="connsiteY1" fmla="*/ 9525 h 5829299"/>
              <a:gd name="connsiteX2" fmla="*/ 2254783 w 2688170"/>
              <a:gd name="connsiteY2" fmla="*/ 0 h 5829299"/>
              <a:gd name="connsiteX3" fmla="*/ 2688170 w 2688170"/>
              <a:gd name="connsiteY3" fmla="*/ 385762 h 5829299"/>
              <a:gd name="connsiteX4" fmla="*/ 2688170 w 2688170"/>
              <a:gd name="connsiteY4" fmla="*/ 5400674 h 5829299"/>
              <a:gd name="connsiteX5" fmla="*/ 2250020 w 2688170"/>
              <a:gd name="connsiteY5" fmla="*/ 5829299 h 5829299"/>
              <a:gd name="connsiteX6" fmla="*/ 330733 w 2688170"/>
              <a:gd name="connsiteY6" fmla="*/ 5805487 h 5829299"/>
              <a:gd name="connsiteX7" fmla="*/ 2120 w 2688170"/>
              <a:gd name="connsiteY7" fmla="*/ 5424488 h 5829299"/>
              <a:gd name="connsiteX8" fmla="*/ 2120 w 2688170"/>
              <a:gd name="connsiteY8" fmla="*/ 538163 h 5829299"/>
              <a:gd name="connsiteX0" fmla="*/ 2120 w 2688170"/>
              <a:gd name="connsiteY0" fmla="*/ 538163 h 5815011"/>
              <a:gd name="connsiteX1" fmla="*/ 349783 w 2688170"/>
              <a:gd name="connsiteY1" fmla="*/ 9525 h 5815011"/>
              <a:gd name="connsiteX2" fmla="*/ 2254783 w 2688170"/>
              <a:gd name="connsiteY2" fmla="*/ 0 h 5815011"/>
              <a:gd name="connsiteX3" fmla="*/ 2688170 w 2688170"/>
              <a:gd name="connsiteY3" fmla="*/ 385762 h 5815011"/>
              <a:gd name="connsiteX4" fmla="*/ 2688170 w 2688170"/>
              <a:gd name="connsiteY4" fmla="*/ 5400674 h 5815011"/>
              <a:gd name="connsiteX5" fmla="*/ 2250020 w 2688170"/>
              <a:gd name="connsiteY5" fmla="*/ 5815011 h 5815011"/>
              <a:gd name="connsiteX6" fmla="*/ 330733 w 2688170"/>
              <a:gd name="connsiteY6" fmla="*/ 5805487 h 5815011"/>
              <a:gd name="connsiteX7" fmla="*/ 2120 w 2688170"/>
              <a:gd name="connsiteY7" fmla="*/ 5424488 h 5815011"/>
              <a:gd name="connsiteX8" fmla="*/ 2120 w 2688170"/>
              <a:gd name="connsiteY8" fmla="*/ 538163 h 5815011"/>
              <a:gd name="connsiteX0" fmla="*/ 2120 w 2688170"/>
              <a:gd name="connsiteY0" fmla="*/ 538163 h 5819372"/>
              <a:gd name="connsiteX1" fmla="*/ 349783 w 2688170"/>
              <a:gd name="connsiteY1" fmla="*/ 9525 h 5819372"/>
              <a:gd name="connsiteX2" fmla="*/ 2254783 w 2688170"/>
              <a:gd name="connsiteY2" fmla="*/ 0 h 5819372"/>
              <a:gd name="connsiteX3" fmla="*/ 2688170 w 2688170"/>
              <a:gd name="connsiteY3" fmla="*/ 385762 h 5819372"/>
              <a:gd name="connsiteX4" fmla="*/ 2688170 w 2688170"/>
              <a:gd name="connsiteY4" fmla="*/ 5400674 h 5819372"/>
              <a:gd name="connsiteX5" fmla="*/ 2250020 w 2688170"/>
              <a:gd name="connsiteY5" fmla="*/ 5815011 h 5819372"/>
              <a:gd name="connsiteX6" fmla="*/ 330733 w 2688170"/>
              <a:gd name="connsiteY6" fmla="*/ 5805487 h 5819372"/>
              <a:gd name="connsiteX7" fmla="*/ 2120 w 2688170"/>
              <a:gd name="connsiteY7" fmla="*/ 5424488 h 5819372"/>
              <a:gd name="connsiteX8" fmla="*/ 2120 w 2688170"/>
              <a:gd name="connsiteY8" fmla="*/ 538163 h 5819372"/>
              <a:gd name="connsiteX0" fmla="*/ 2120 w 2688170"/>
              <a:gd name="connsiteY0" fmla="*/ 538163 h 5819372"/>
              <a:gd name="connsiteX1" fmla="*/ 349783 w 2688170"/>
              <a:gd name="connsiteY1" fmla="*/ 9525 h 5819372"/>
              <a:gd name="connsiteX2" fmla="*/ 2254783 w 2688170"/>
              <a:gd name="connsiteY2" fmla="*/ 0 h 5819372"/>
              <a:gd name="connsiteX3" fmla="*/ 2688170 w 2688170"/>
              <a:gd name="connsiteY3" fmla="*/ 385762 h 5819372"/>
              <a:gd name="connsiteX4" fmla="*/ 2688170 w 2688170"/>
              <a:gd name="connsiteY4" fmla="*/ 5400674 h 5819372"/>
              <a:gd name="connsiteX5" fmla="*/ 2250020 w 2688170"/>
              <a:gd name="connsiteY5" fmla="*/ 5815011 h 5819372"/>
              <a:gd name="connsiteX6" fmla="*/ 330733 w 2688170"/>
              <a:gd name="connsiteY6" fmla="*/ 5805487 h 5819372"/>
              <a:gd name="connsiteX7" fmla="*/ 2120 w 2688170"/>
              <a:gd name="connsiteY7" fmla="*/ 5424488 h 5819372"/>
              <a:gd name="connsiteX8" fmla="*/ 2120 w 2688170"/>
              <a:gd name="connsiteY8" fmla="*/ 538163 h 5819372"/>
              <a:gd name="connsiteX0" fmla="*/ 2120 w 2688170"/>
              <a:gd name="connsiteY0" fmla="*/ 538163 h 5819372"/>
              <a:gd name="connsiteX1" fmla="*/ 349783 w 2688170"/>
              <a:gd name="connsiteY1" fmla="*/ 9525 h 5819372"/>
              <a:gd name="connsiteX2" fmla="*/ 2254783 w 2688170"/>
              <a:gd name="connsiteY2" fmla="*/ 0 h 5819372"/>
              <a:gd name="connsiteX3" fmla="*/ 2688170 w 2688170"/>
              <a:gd name="connsiteY3" fmla="*/ 385762 h 5819372"/>
              <a:gd name="connsiteX4" fmla="*/ 2678645 w 2688170"/>
              <a:gd name="connsiteY4" fmla="*/ 5400674 h 5819372"/>
              <a:gd name="connsiteX5" fmla="*/ 2250020 w 2688170"/>
              <a:gd name="connsiteY5" fmla="*/ 5815011 h 5819372"/>
              <a:gd name="connsiteX6" fmla="*/ 330733 w 2688170"/>
              <a:gd name="connsiteY6" fmla="*/ 5805487 h 5819372"/>
              <a:gd name="connsiteX7" fmla="*/ 2120 w 2688170"/>
              <a:gd name="connsiteY7" fmla="*/ 5424488 h 5819372"/>
              <a:gd name="connsiteX8" fmla="*/ 2120 w 2688170"/>
              <a:gd name="connsiteY8" fmla="*/ 538163 h 5819372"/>
              <a:gd name="connsiteX0" fmla="*/ 2120 w 2688170"/>
              <a:gd name="connsiteY0" fmla="*/ 538163 h 5819372"/>
              <a:gd name="connsiteX1" fmla="*/ 349783 w 2688170"/>
              <a:gd name="connsiteY1" fmla="*/ 9525 h 5819372"/>
              <a:gd name="connsiteX2" fmla="*/ 2254783 w 2688170"/>
              <a:gd name="connsiteY2" fmla="*/ 0 h 5819372"/>
              <a:gd name="connsiteX3" fmla="*/ 2688170 w 2688170"/>
              <a:gd name="connsiteY3" fmla="*/ 385762 h 5819372"/>
              <a:gd name="connsiteX4" fmla="*/ 2678645 w 2688170"/>
              <a:gd name="connsiteY4" fmla="*/ 5400674 h 5819372"/>
              <a:gd name="connsiteX5" fmla="*/ 2250020 w 2688170"/>
              <a:gd name="connsiteY5" fmla="*/ 5815011 h 5819372"/>
              <a:gd name="connsiteX6" fmla="*/ 330733 w 2688170"/>
              <a:gd name="connsiteY6" fmla="*/ 5805487 h 5819372"/>
              <a:gd name="connsiteX7" fmla="*/ 2120 w 2688170"/>
              <a:gd name="connsiteY7" fmla="*/ 5424488 h 5819372"/>
              <a:gd name="connsiteX8" fmla="*/ 2120 w 2688170"/>
              <a:gd name="connsiteY8" fmla="*/ 538163 h 5819372"/>
              <a:gd name="connsiteX0" fmla="*/ 2120 w 2688170"/>
              <a:gd name="connsiteY0" fmla="*/ 538163 h 5819372"/>
              <a:gd name="connsiteX1" fmla="*/ 349783 w 2688170"/>
              <a:gd name="connsiteY1" fmla="*/ 9525 h 5819372"/>
              <a:gd name="connsiteX2" fmla="*/ 2254783 w 2688170"/>
              <a:gd name="connsiteY2" fmla="*/ 0 h 5819372"/>
              <a:gd name="connsiteX3" fmla="*/ 2688170 w 2688170"/>
              <a:gd name="connsiteY3" fmla="*/ 385762 h 5819372"/>
              <a:gd name="connsiteX4" fmla="*/ 2678645 w 2688170"/>
              <a:gd name="connsiteY4" fmla="*/ 5400674 h 5819372"/>
              <a:gd name="connsiteX5" fmla="*/ 2250020 w 2688170"/>
              <a:gd name="connsiteY5" fmla="*/ 5815011 h 5819372"/>
              <a:gd name="connsiteX6" fmla="*/ 330733 w 2688170"/>
              <a:gd name="connsiteY6" fmla="*/ 5805487 h 5819372"/>
              <a:gd name="connsiteX7" fmla="*/ 2120 w 2688170"/>
              <a:gd name="connsiteY7" fmla="*/ 5424488 h 5819372"/>
              <a:gd name="connsiteX8" fmla="*/ 2120 w 2688170"/>
              <a:gd name="connsiteY8" fmla="*/ 538163 h 5819372"/>
              <a:gd name="connsiteX0" fmla="*/ 2120 w 2688170"/>
              <a:gd name="connsiteY0" fmla="*/ 538163 h 5819372"/>
              <a:gd name="connsiteX1" fmla="*/ 349783 w 2688170"/>
              <a:gd name="connsiteY1" fmla="*/ 9525 h 5819372"/>
              <a:gd name="connsiteX2" fmla="*/ 445032 w 2688170"/>
              <a:gd name="connsiteY2" fmla="*/ 9524 h 5819372"/>
              <a:gd name="connsiteX3" fmla="*/ 2254783 w 2688170"/>
              <a:gd name="connsiteY3" fmla="*/ 0 h 5819372"/>
              <a:gd name="connsiteX4" fmla="*/ 2688170 w 2688170"/>
              <a:gd name="connsiteY4" fmla="*/ 385762 h 5819372"/>
              <a:gd name="connsiteX5" fmla="*/ 2678645 w 2688170"/>
              <a:gd name="connsiteY5" fmla="*/ 5400674 h 5819372"/>
              <a:gd name="connsiteX6" fmla="*/ 2250020 w 2688170"/>
              <a:gd name="connsiteY6" fmla="*/ 5815011 h 5819372"/>
              <a:gd name="connsiteX7" fmla="*/ 330733 w 2688170"/>
              <a:gd name="connsiteY7" fmla="*/ 5805487 h 5819372"/>
              <a:gd name="connsiteX8" fmla="*/ 2120 w 2688170"/>
              <a:gd name="connsiteY8" fmla="*/ 5424488 h 5819372"/>
              <a:gd name="connsiteX9" fmla="*/ 2120 w 2688170"/>
              <a:gd name="connsiteY9" fmla="*/ 538163 h 5819372"/>
              <a:gd name="connsiteX0" fmla="*/ 2120 w 2688170"/>
              <a:gd name="connsiteY0" fmla="*/ 538163 h 5819372"/>
              <a:gd name="connsiteX1" fmla="*/ 349783 w 2688170"/>
              <a:gd name="connsiteY1" fmla="*/ 9525 h 5819372"/>
              <a:gd name="connsiteX2" fmla="*/ 806982 w 2688170"/>
              <a:gd name="connsiteY2" fmla="*/ 4761 h 5819372"/>
              <a:gd name="connsiteX3" fmla="*/ 2254783 w 2688170"/>
              <a:gd name="connsiteY3" fmla="*/ 0 h 5819372"/>
              <a:gd name="connsiteX4" fmla="*/ 2688170 w 2688170"/>
              <a:gd name="connsiteY4" fmla="*/ 385762 h 5819372"/>
              <a:gd name="connsiteX5" fmla="*/ 2678645 w 2688170"/>
              <a:gd name="connsiteY5" fmla="*/ 5400674 h 5819372"/>
              <a:gd name="connsiteX6" fmla="*/ 2250020 w 2688170"/>
              <a:gd name="connsiteY6" fmla="*/ 5815011 h 5819372"/>
              <a:gd name="connsiteX7" fmla="*/ 330733 w 2688170"/>
              <a:gd name="connsiteY7" fmla="*/ 5805487 h 5819372"/>
              <a:gd name="connsiteX8" fmla="*/ 2120 w 2688170"/>
              <a:gd name="connsiteY8" fmla="*/ 5424488 h 5819372"/>
              <a:gd name="connsiteX9" fmla="*/ 2120 w 2688170"/>
              <a:gd name="connsiteY9" fmla="*/ 538163 h 5819372"/>
              <a:gd name="connsiteX0" fmla="*/ 2120 w 2688170"/>
              <a:gd name="connsiteY0" fmla="*/ 538163 h 5819372"/>
              <a:gd name="connsiteX1" fmla="*/ 349783 w 2688170"/>
              <a:gd name="connsiteY1" fmla="*/ 9525 h 5819372"/>
              <a:gd name="connsiteX2" fmla="*/ 806982 w 2688170"/>
              <a:gd name="connsiteY2" fmla="*/ 4761 h 5819372"/>
              <a:gd name="connsiteX3" fmla="*/ 1026057 w 2688170"/>
              <a:gd name="connsiteY3" fmla="*/ 4762 h 5819372"/>
              <a:gd name="connsiteX4" fmla="*/ 2254783 w 2688170"/>
              <a:gd name="connsiteY4" fmla="*/ 0 h 5819372"/>
              <a:gd name="connsiteX5" fmla="*/ 2688170 w 2688170"/>
              <a:gd name="connsiteY5" fmla="*/ 385762 h 5819372"/>
              <a:gd name="connsiteX6" fmla="*/ 2678645 w 2688170"/>
              <a:gd name="connsiteY6" fmla="*/ 5400674 h 5819372"/>
              <a:gd name="connsiteX7" fmla="*/ 2250020 w 2688170"/>
              <a:gd name="connsiteY7" fmla="*/ 5815011 h 5819372"/>
              <a:gd name="connsiteX8" fmla="*/ 330733 w 2688170"/>
              <a:gd name="connsiteY8" fmla="*/ 5805487 h 5819372"/>
              <a:gd name="connsiteX9" fmla="*/ 2120 w 2688170"/>
              <a:gd name="connsiteY9" fmla="*/ 5424488 h 5819372"/>
              <a:gd name="connsiteX10" fmla="*/ 2120 w 2688170"/>
              <a:gd name="connsiteY10" fmla="*/ 538163 h 5819372"/>
              <a:gd name="connsiteX0" fmla="*/ 2120 w 2688170"/>
              <a:gd name="connsiteY0" fmla="*/ 542926 h 5824135"/>
              <a:gd name="connsiteX1" fmla="*/ 349783 w 2688170"/>
              <a:gd name="connsiteY1" fmla="*/ 14288 h 5824135"/>
              <a:gd name="connsiteX2" fmla="*/ 806982 w 2688170"/>
              <a:gd name="connsiteY2" fmla="*/ 9524 h 5824135"/>
              <a:gd name="connsiteX3" fmla="*/ 1026057 w 2688170"/>
              <a:gd name="connsiteY3" fmla="*/ 9525 h 5824135"/>
              <a:gd name="connsiteX4" fmla="*/ 1916644 w 2688170"/>
              <a:gd name="connsiteY4" fmla="*/ 0 h 5824135"/>
              <a:gd name="connsiteX5" fmla="*/ 2254783 w 2688170"/>
              <a:gd name="connsiteY5" fmla="*/ 4763 h 5824135"/>
              <a:gd name="connsiteX6" fmla="*/ 2688170 w 2688170"/>
              <a:gd name="connsiteY6" fmla="*/ 390525 h 5824135"/>
              <a:gd name="connsiteX7" fmla="*/ 2678645 w 2688170"/>
              <a:gd name="connsiteY7" fmla="*/ 5405437 h 5824135"/>
              <a:gd name="connsiteX8" fmla="*/ 2250020 w 2688170"/>
              <a:gd name="connsiteY8" fmla="*/ 5819774 h 5824135"/>
              <a:gd name="connsiteX9" fmla="*/ 330733 w 2688170"/>
              <a:gd name="connsiteY9" fmla="*/ 5810250 h 5824135"/>
              <a:gd name="connsiteX10" fmla="*/ 2120 w 2688170"/>
              <a:gd name="connsiteY10" fmla="*/ 5429251 h 5824135"/>
              <a:gd name="connsiteX11" fmla="*/ 2120 w 2688170"/>
              <a:gd name="connsiteY11" fmla="*/ 542926 h 5824135"/>
              <a:gd name="connsiteX0" fmla="*/ 2120 w 2688170"/>
              <a:gd name="connsiteY0" fmla="*/ 542926 h 5824135"/>
              <a:gd name="connsiteX1" fmla="*/ 349783 w 2688170"/>
              <a:gd name="connsiteY1" fmla="*/ 14288 h 5824135"/>
              <a:gd name="connsiteX2" fmla="*/ 806982 w 2688170"/>
              <a:gd name="connsiteY2" fmla="*/ 9524 h 5824135"/>
              <a:gd name="connsiteX3" fmla="*/ 826032 w 2688170"/>
              <a:gd name="connsiteY3" fmla="*/ 242888 h 5824135"/>
              <a:gd name="connsiteX4" fmla="*/ 1916644 w 2688170"/>
              <a:gd name="connsiteY4" fmla="*/ 0 h 5824135"/>
              <a:gd name="connsiteX5" fmla="*/ 2254783 w 2688170"/>
              <a:gd name="connsiteY5" fmla="*/ 4763 h 5824135"/>
              <a:gd name="connsiteX6" fmla="*/ 2688170 w 2688170"/>
              <a:gd name="connsiteY6" fmla="*/ 390525 h 5824135"/>
              <a:gd name="connsiteX7" fmla="*/ 2678645 w 2688170"/>
              <a:gd name="connsiteY7" fmla="*/ 5405437 h 5824135"/>
              <a:gd name="connsiteX8" fmla="*/ 2250020 w 2688170"/>
              <a:gd name="connsiteY8" fmla="*/ 5819774 h 5824135"/>
              <a:gd name="connsiteX9" fmla="*/ 330733 w 2688170"/>
              <a:gd name="connsiteY9" fmla="*/ 5810250 h 5824135"/>
              <a:gd name="connsiteX10" fmla="*/ 2120 w 2688170"/>
              <a:gd name="connsiteY10" fmla="*/ 5429251 h 5824135"/>
              <a:gd name="connsiteX11" fmla="*/ 2120 w 2688170"/>
              <a:gd name="connsiteY11" fmla="*/ 542926 h 5824135"/>
              <a:gd name="connsiteX0" fmla="*/ 2120 w 2688170"/>
              <a:gd name="connsiteY0" fmla="*/ 542926 h 5824135"/>
              <a:gd name="connsiteX1" fmla="*/ 349783 w 2688170"/>
              <a:gd name="connsiteY1" fmla="*/ 14288 h 5824135"/>
              <a:gd name="connsiteX2" fmla="*/ 806982 w 2688170"/>
              <a:gd name="connsiteY2" fmla="*/ 9524 h 5824135"/>
              <a:gd name="connsiteX3" fmla="*/ 826032 w 2688170"/>
              <a:gd name="connsiteY3" fmla="*/ 242888 h 5824135"/>
              <a:gd name="connsiteX4" fmla="*/ 1373719 w 2688170"/>
              <a:gd name="connsiteY4" fmla="*/ 123826 h 5824135"/>
              <a:gd name="connsiteX5" fmla="*/ 1916644 w 2688170"/>
              <a:gd name="connsiteY5" fmla="*/ 0 h 5824135"/>
              <a:gd name="connsiteX6" fmla="*/ 2254783 w 2688170"/>
              <a:gd name="connsiteY6" fmla="*/ 4763 h 5824135"/>
              <a:gd name="connsiteX7" fmla="*/ 2688170 w 2688170"/>
              <a:gd name="connsiteY7" fmla="*/ 390525 h 5824135"/>
              <a:gd name="connsiteX8" fmla="*/ 2678645 w 2688170"/>
              <a:gd name="connsiteY8" fmla="*/ 5405437 h 5824135"/>
              <a:gd name="connsiteX9" fmla="*/ 2250020 w 2688170"/>
              <a:gd name="connsiteY9" fmla="*/ 5819774 h 5824135"/>
              <a:gd name="connsiteX10" fmla="*/ 330733 w 2688170"/>
              <a:gd name="connsiteY10" fmla="*/ 5810250 h 5824135"/>
              <a:gd name="connsiteX11" fmla="*/ 2120 w 2688170"/>
              <a:gd name="connsiteY11" fmla="*/ 5429251 h 5824135"/>
              <a:gd name="connsiteX12" fmla="*/ 2120 w 2688170"/>
              <a:gd name="connsiteY12" fmla="*/ 542926 h 5824135"/>
              <a:gd name="connsiteX0" fmla="*/ 2120 w 2688170"/>
              <a:gd name="connsiteY0" fmla="*/ 542926 h 5824135"/>
              <a:gd name="connsiteX1" fmla="*/ 349783 w 2688170"/>
              <a:gd name="connsiteY1" fmla="*/ 14288 h 5824135"/>
              <a:gd name="connsiteX2" fmla="*/ 806982 w 2688170"/>
              <a:gd name="connsiteY2" fmla="*/ 9524 h 5824135"/>
              <a:gd name="connsiteX3" fmla="*/ 826032 w 2688170"/>
              <a:gd name="connsiteY3" fmla="*/ 242888 h 5824135"/>
              <a:gd name="connsiteX4" fmla="*/ 1816632 w 2688170"/>
              <a:gd name="connsiteY4" fmla="*/ 233363 h 5824135"/>
              <a:gd name="connsiteX5" fmla="*/ 1916644 w 2688170"/>
              <a:gd name="connsiteY5" fmla="*/ 0 h 5824135"/>
              <a:gd name="connsiteX6" fmla="*/ 2254783 w 2688170"/>
              <a:gd name="connsiteY6" fmla="*/ 4763 h 5824135"/>
              <a:gd name="connsiteX7" fmla="*/ 2688170 w 2688170"/>
              <a:gd name="connsiteY7" fmla="*/ 390525 h 5824135"/>
              <a:gd name="connsiteX8" fmla="*/ 2678645 w 2688170"/>
              <a:gd name="connsiteY8" fmla="*/ 5405437 h 5824135"/>
              <a:gd name="connsiteX9" fmla="*/ 2250020 w 2688170"/>
              <a:gd name="connsiteY9" fmla="*/ 5819774 h 5824135"/>
              <a:gd name="connsiteX10" fmla="*/ 330733 w 2688170"/>
              <a:gd name="connsiteY10" fmla="*/ 5810250 h 5824135"/>
              <a:gd name="connsiteX11" fmla="*/ 2120 w 2688170"/>
              <a:gd name="connsiteY11" fmla="*/ 5429251 h 5824135"/>
              <a:gd name="connsiteX12" fmla="*/ 2120 w 2688170"/>
              <a:gd name="connsiteY12" fmla="*/ 542926 h 5824135"/>
              <a:gd name="connsiteX0" fmla="*/ 2120 w 2688170"/>
              <a:gd name="connsiteY0" fmla="*/ 542926 h 5824135"/>
              <a:gd name="connsiteX1" fmla="*/ 349783 w 2688170"/>
              <a:gd name="connsiteY1" fmla="*/ 14288 h 5824135"/>
              <a:gd name="connsiteX2" fmla="*/ 806982 w 2688170"/>
              <a:gd name="connsiteY2" fmla="*/ 9524 h 5824135"/>
              <a:gd name="connsiteX3" fmla="*/ 826032 w 2688170"/>
              <a:gd name="connsiteY3" fmla="*/ 242888 h 5824135"/>
              <a:gd name="connsiteX4" fmla="*/ 1816632 w 2688170"/>
              <a:gd name="connsiteY4" fmla="*/ 233363 h 5824135"/>
              <a:gd name="connsiteX5" fmla="*/ 1916644 w 2688170"/>
              <a:gd name="connsiteY5" fmla="*/ 0 h 5824135"/>
              <a:gd name="connsiteX6" fmla="*/ 2254783 w 2688170"/>
              <a:gd name="connsiteY6" fmla="*/ 4763 h 5824135"/>
              <a:gd name="connsiteX7" fmla="*/ 2688170 w 2688170"/>
              <a:gd name="connsiteY7" fmla="*/ 390525 h 5824135"/>
              <a:gd name="connsiteX8" fmla="*/ 2678645 w 2688170"/>
              <a:gd name="connsiteY8" fmla="*/ 5405437 h 5824135"/>
              <a:gd name="connsiteX9" fmla="*/ 2250020 w 2688170"/>
              <a:gd name="connsiteY9" fmla="*/ 5819774 h 5824135"/>
              <a:gd name="connsiteX10" fmla="*/ 330733 w 2688170"/>
              <a:gd name="connsiteY10" fmla="*/ 5810250 h 5824135"/>
              <a:gd name="connsiteX11" fmla="*/ 2120 w 2688170"/>
              <a:gd name="connsiteY11" fmla="*/ 5429251 h 5824135"/>
              <a:gd name="connsiteX12" fmla="*/ 2120 w 2688170"/>
              <a:gd name="connsiteY12" fmla="*/ 542926 h 5824135"/>
              <a:gd name="connsiteX0" fmla="*/ 2120 w 2688170"/>
              <a:gd name="connsiteY0" fmla="*/ 542926 h 5824135"/>
              <a:gd name="connsiteX1" fmla="*/ 349783 w 2688170"/>
              <a:gd name="connsiteY1" fmla="*/ 14288 h 5824135"/>
              <a:gd name="connsiteX2" fmla="*/ 806982 w 2688170"/>
              <a:gd name="connsiteY2" fmla="*/ 9524 h 5824135"/>
              <a:gd name="connsiteX3" fmla="*/ 826032 w 2688170"/>
              <a:gd name="connsiteY3" fmla="*/ 242888 h 5824135"/>
              <a:gd name="connsiteX4" fmla="*/ 1816632 w 2688170"/>
              <a:gd name="connsiteY4" fmla="*/ 233363 h 5824135"/>
              <a:gd name="connsiteX5" fmla="*/ 1916644 w 2688170"/>
              <a:gd name="connsiteY5" fmla="*/ 0 h 5824135"/>
              <a:gd name="connsiteX6" fmla="*/ 2254783 w 2688170"/>
              <a:gd name="connsiteY6" fmla="*/ 4763 h 5824135"/>
              <a:gd name="connsiteX7" fmla="*/ 2688170 w 2688170"/>
              <a:gd name="connsiteY7" fmla="*/ 390525 h 5824135"/>
              <a:gd name="connsiteX8" fmla="*/ 2678645 w 2688170"/>
              <a:gd name="connsiteY8" fmla="*/ 5405437 h 5824135"/>
              <a:gd name="connsiteX9" fmla="*/ 2250020 w 2688170"/>
              <a:gd name="connsiteY9" fmla="*/ 5819774 h 5824135"/>
              <a:gd name="connsiteX10" fmla="*/ 330733 w 2688170"/>
              <a:gd name="connsiteY10" fmla="*/ 5810250 h 5824135"/>
              <a:gd name="connsiteX11" fmla="*/ 2120 w 2688170"/>
              <a:gd name="connsiteY11" fmla="*/ 5429251 h 5824135"/>
              <a:gd name="connsiteX12" fmla="*/ 2120 w 2688170"/>
              <a:gd name="connsiteY12" fmla="*/ 542926 h 5824135"/>
              <a:gd name="connsiteX0" fmla="*/ 2120 w 2688170"/>
              <a:gd name="connsiteY0" fmla="*/ 542926 h 5824135"/>
              <a:gd name="connsiteX1" fmla="*/ 349783 w 2688170"/>
              <a:gd name="connsiteY1" fmla="*/ 14288 h 5824135"/>
              <a:gd name="connsiteX2" fmla="*/ 773645 w 2688170"/>
              <a:gd name="connsiteY2" fmla="*/ 9524 h 5824135"/>
              <a:gd name="connsiteX3" fmla="*/ 826032 w 2688170"/>
              <a:gd name="connsiteY3" fmla="*/ 242888 h 5824135"/>
              <a:gd name="connsiteX4" fmla="*/ 1816632 w 2688170"/>
              <a:gd name="connsiteY4" fmla="*/ 233363 h 5824135"/>
              <a:gd name="connsiteX5" fmla="*/ 1916644 w 2688170"/>
              <a:gd name="connsiteY5" fmla="*/ 0 h 5824135"/>
              <a:gd name="connsiteX6" fmla="*/ 2254783 w 2688170"/>
              <a:gd name="connsiteY6" fmla="*/ 4763 h 5824135"/>
              <a:gd name="connsiteX7" fmla="*/ 2688170 w 2688170"/>
              <a:gd name="connsiteY7" fmla="*/ 390525 h 5824135"/>
              <a:gd name="connsiteX8" fmla="*/ 2678645 w 2688170"/>
              <a:gd name="connsiteY8" fmla="*/ 5405437 h 5824135"/>
              <a:gd name="connsiteX9" fmla="*/ 2250020 w 2688170"/>
              <a:gd name="connsiteY9" fmla="*/ 5819774 h 5824135"/>
              <a:gd name="connsiteX10" fmla="*/ 330733 w 2688170"/>
              <a:gd name="connsiteY10" fmla="*/ 5810250 h 5824135"/>
              <a:gd name="connsiteX11" fmla="*/ 2120 w 2688170"/>
              <a:gd name="connsiteY11" fmla="*/ 5429251 h 5824135"/>
              <a:gd name="connsiteX12" fmla="*/ 2120 w 2688170"/>
              <a:gd name="connsiteY12" fmla="*/ 542926 h 5824135"/>
              <a:gd name="connsiteX0" fmla="*/ 2120 w 2688170"/>
              <a:gd name="connsiteY0" fmla="*/ 542926 h 5824135"/>
              <a:gd name="connsiteX1" fmla="*/ 349783 w 2688170"/>
              <a:gd name="connsiteY1" fmla="*/ 14288 h 5824135"/>
              <a:gd name="connsiteX2" fmla="*/ 773645 w 2688170"/>
              <a:gd name="connsiteY2" fmla="*/ 9524 h 5824135"/>
              <a:gd name="connsiteX3" fmla="*/ 883182 w 2688170"/>
              <a:gd name="connsiteY3" fmla="*/ 238125 h 5824135"/>
              <a:gd name="connsiteX4" fmla="*/ 1816632 w 2688170"/>
              <a:gd name="connsiteY4" fmla="*/ 233363 h 5824135"/>
              <a:gd name="connsiteX5" fmla="*/ 1916644 w 2688170"/>
              <a:gd name="connsiteY5" fmla="*/ 0 h 5824135"/>
              <a:gd name="connsiteX6" fmla="*/ 2254783 w 2688170"/>
              <a:gd name="connsiteY6" fmla="*/ 4763 h 5824135"/>
              <a:gd name="connsiteX7" fmla="*/ 2688170 w 2688170"/>
              <a:gd name="connsiteY7" fmla="*/ 390525 h 5824135"/>
              <a:gd name="connsiteX8" fmla="*/ 2678645 w 2688170"/>
              <a:gd name="connsiteY8" fmla="*/ 5405437 h 5824135"/>
              <a:gd name="connsiteX9" fmla="*/ 2250020 w 2688170"/>
              <a:gd name="connsiteY9" fmla="*/ 5819774 h 5824135"/>
              <a:gd name="connsiteX10" fmla="*/ 330733 w 2688170"/>
              <a:gd name="connsiteY10" fmla="*/ 5810250 h 5824135"/>
              <a:gd name="connsiteX11" fmla="*/ 2120 w 2688170"/>
              <a:gd name="connsiteY11" fmla="*/ 5429251 h 5824135"/>
              <a:gd name="connsiteX12" fmla="*/ 2120 w 2688170"/>
              <a:gd name="connsiteY12" fmla="*/ 542926 h 5824135"/>
              <a:gd name="connsiteX0" fmla="*/ 2120 w 2688170"/>
              <a:gd name="connsiteY0" fmla="*/ 542926 h 5824135"/>
              <a:gd name="connsiteX1" fmla="*/ 349783 w 2688170"/>
              <a:gd name="connsiteY1" fmla="*/ 14288 h 5824135"/>
              <a:gd name="connsiteX2" fmla="*/ 773645 w 2688170"/>
              <a:gd name="connsiteY2" fmla="*/ 9524 h 5824135"/>
              <a:gd name="connsiteX3" fmla="*/ 883182 w 2688170"/>
              <a:gd name="connsiteY3" fmla="*/ 238125 h 5824135"/>
              <a:gd name="connsiteX4" fmla="*/ 1816632 w 2688170"/>
              <a:gd name="connsiteY4" fmla="*/ 233363 h 5824135"/>
              <a:gd name="connsiteX5" fmla="*/ 1916644 w 2688170"/>
              <a:gd name="connsiteY5" fmla="*/ 0 h 5824135"/>
              <a:gd name="connsiteX6" fmla="*/ 2254783 w 2688170"/>
              <a:gd name="connsiteY6" fmla="*/ 4763 h 5824135"/>
              <a:gd name="connsiteX7" fmla="*/ 2688170 w 2688170"/>
              <a:gd name="connsiteY7" fmla="*/ 390525 h 5824135"/>
              <a:gd name="connsiteX8" fmla="*/ 2678645 w 2688170"/>
              <a:gd name="connsiteY8" fmla="*/ 5405437 h 5824135"/>
              <a:gd name="connsiteX9" fmla="*/ 2250020 w 2688170"/>
              <a:gd name="connsiteY9" fmla="*/ 5819774 h 5824135"/>
              <a:gd name="connsiteX10" fmla="*/ 330733 w 2688170"/>
              <a:gd name="connsiteY10" fmla="*/ 5810250 h 5824135"/>
              <a:gd name="connsiteX11" fmla="*/ 2120 w 2688170"/>
              <a:gd name="connsiteY11" fmla="*/ 5429251 h 5824135"/>
              <a:gd name="connsiteX12" fmla="*/ 2120 w 2688170"/>
              <a:gd name="connsiteY12" fmla="*/ 542926 h 5824135"/>
              <a:gd name="connsiteX0" fmla="*/ 2120 w 2688170"/>
              <a:gd name="connsiteY0" fmla="*/ 542926 h 5824135"/>
              <a:gd name="connsiteX1" fmla="*/ 349783 w 2688170"/>
              <a:gd name="connsiteY1" fmla="*/ 14288 h 5824135"/>
              <a:gd name="connsiteX2" fmla="*/ 773645 w 2688170"/>
              <a:gd name="connsiteY2" fmla="*/ 9524 h 5824135"/>
              <a:gd name="connsiteX3" fmla="*/ 883182 w 2688170"/>
              <a:gd name="connsiteY3" fmla="*/ 238125 h 5824135"/>
              <a:gd name="connsiteX4" fmla="*/ 1830920 w 2688170"/>
              <a:gd name="connsiteY4" fmla="*/ 233363 h 5824135"/>
              <a:gd name="connsiteX5" fmla="*/ 1916644 w 2688170"/>
              <a:gd name="connsiteY5" fmla="*/ 0 h 5824135"/>
              <a:gd name="connsiteX6" fmla="*/ 2254783 w 2688170"/>
              <a:gd name="connsiteY6" fmla="*/ 4763 h 5824135"/>
              <a:gd name="connsiteX7" fmla="*/ 2688170 w 2688170"/>
              <a:gd name="connsiteY7" fmla="*/ 390525 h 5824135"/>
              <a:gd name="connsiteX8" fmla="*/ 2678645 w 2688170"/>
              <a:gd name="connsiteY8" fmla="*/ 5405437 h 5824135"/>
              <a:gd name="connsiteX9" fmla="*/ 2250020 w 2688170"/>
              <a:gd name="connsiteY9" fmla="*/ 5819774 h 5824135"/>
              <a:gd name="connsiteX10" fmla="*/ 330733 w 2688170"/>
              <a:gd name="connsiteY10" fmla="*/ 5810250 h 5824135"/>
              <a:gd name="connsiteX11" fmla="*/ 2120 w 2688170"/>
              <a:gd name="connsiteY11" fmla="*/ 5429251 h 5824135"/>
              <a:gd name="connsiteX12" fmla="*/ 2120 w 2688170"/>
              <a:gd name="connsiteY12" fmla="*/ 542926 h 5824135"/>
              <a:gd name="connsiteX0" fmla="*/ 2120 w 2688170"/>
              <a:gd name="connsiteY0" fmla="*/ 542926 h 5824135"/>
              <a:gd name="connsiteX1" fmla="*/ 349783 w 2688170"/>
              <a:gd name="connsiteY1" fmla="*/ 14288 h 5824135"/>
              <a:gd name="connsiteX2" fmla="*/ 773645 w 2688170"/>
              <a:gd name="connsiteY2" fmla="*/ 9524 h 5824135"/>
              <a:gd name="connsiteX3" fmla="*/ 883182 w 2688170"/>
              <a:gd name="connsiteY3" fmla="*/ 238125 h 5824135"/>
              <a:gd name="connsiteX4" fmla="*/ 1830920 w 2688170"/>
              <a:gd name="connsiteY4" fmla="*/ 233363 h 5824135"/>
              <a:gd name="connsiteX5" fmla="*/ 1916644 w 2688170"/>
              <a:gd name="connsiteY5" fmla="*/ 0 h 5824135"/>
              <a:gd name="connsiteX6" fmla="*/ 2254783 w 2688170"/>
              <a:gd name="connsiteY6" fmla="*/ 4763 h 5824135"/>
              <a:gd name="connsiteX7" fmla="*/ 2688170 w 2688170"/>
              <a:gd name="connsiteY7" fmla="*/ 390525 h 5824135"/>
              <a:gd name="connsiteX8" fmla="*/ 2678645 w 2688170"/>
              <a:gd name="connsiteY8" fmla="*/ 5405437 h 5824135"/>
              <a:gd name="connsiteX9" fmla="*/ 2250020 w 2688170"/>
              <a:gd name="connsiteY9" fmla="*/ 5819774 h 5824135"/>
              <a:gd name="connsiteX10" fmla="*/ 330733 w 2688170"/>
              <a:gd name="connsiteY10" fmla="*/ 5810250 h 5824135"/>
              <a:gd name="connsiteX11" fmla="*/ 2120 w 2688170"/>
              <a:gd name="connsiteY11" fmla="*/ 5429251 h 5824135"/>
              <a:gd name="connsiteX12" fmla="*/ 2120 w 2688170"/>
              <a:gd name="connsiteY12" fmla="*/ 542926 h 5824135"/>
              <a:gd name="connsiteX0" fmla="*/ 2120 w 2688170"/>
              <a:gd name="connsiteY0" fmla="*/ 542926 h 5824135"/>
              <a:gd name="connsiteX1" fmla="*/ 349783 w 2688170"/>
              <a:gd name="connsiteY1" fmla="*/ 14288 h 5824135"/>
              <a:gd name="connsiteX2" fmla="*/ 773645 w 2688170"/>
              <a:gd name="connsiteY2" fmla="*/ 9524 h 5824135"/>
              <a:gd name="connsiteX3" fmla="*/ 883182 w 2688170"/>
              <a:gd name="connsiteY3" fmla="*/ 238125 h 5824135"/>
              <a:gd name="connsiteX4" fmla="*/ 1830920 w 2688170"/>
              <a:gd name="connsiteY4" fmla="*/ 233363 h 5824135"/>
              <a:gd name="connsiteX5" fmla="*/ 1888069 w 2688170"/>
              <a:gd name="connsiteY5" fmla="*/ 0 h 5824135"/>
              <a:gd name="connsiteX6" fmla="*/ 2254783 w 2688170"/>
              <a:gd name="connsiteY6" fmla="*/ 4763 h 5824135"/>
              <a:gd name="connsiteX7" fmla="*/ 2688170 w 2688170"/>
              <a:gd name="connsiteY7" fmla="*/ 390525 h 5824135"/>
              <a:gd name="connsiteX8" fmla="*/ 2678645 w 2688170"/>
              <a:gd name="connsiteY8" fmla="*/ 5405437 h 5824135"/>
              <a:gd name="connsiteX9" fmla="*/ 2250020 w 2688170"/>
              <a:gd name="connsiteY9" fmla="*/ 5819774 h 5824135"/>
              <a:gd name="connsiteX10" fmla="*/ 330733 w 2688170"/>
              <a:gd name="connsiteY10" fmla="*/ 5810250 h 5824135"/>
              <a:gd name="connsiteX11" fmla="*/ 2120 w 2688170"/>
              <a:gd name="connsiteY11" fmla="*/ 5429251 h 5824135"/>
              <a:gd name="connsiteX12" fmla="*/ 2120 w 2688170"/>
              <a:gd name="connsiteY12" fmla="*/ 542926 h 5824135"/>
              <a:gd name="connsiteX0" fmla="*/ 2120 w 2688170"/>
              <a:gd name="connsiteY0" fmla="*/ 542926 h 5824135"/>
              <a:gd name="connsiteX1" fmla="*/ 349783 w 2688170"/>
              <a:gd name="connsiteY1" fmla="*/ 14288 h 5824135"/>
              <a:gd name="connsiteX2" fmla="*/ 773645 w 2688170"/>
              <a:gd name="connsiteY2" fmla="*/ 9524 h 5824135"/>
              <a:gd name="connsiteX3" fmla="*/ 883182 w 2688170"/>
              <a:gd name="connsiteY3" fmla="*/ 238125 h 5824135"/>
              <a:gd name="connsiteX4" fmla="*/ 1830920 w 2688170"/>
              <a:gd name="connsiteY4" fmla="*/ 233363 h 5824135"/>
              <a:gd name="connsiteX5" fmla="*/ 1888069 w 2688170"/>
              <a:gd name="connsiteY5" fmla="*/ 0 h 5824135"/>
              <a:gd name="connsiteX6" fmla="*/ 2254783 w 2688170"/>
              <a:gd name="connsiteY6" fmla="*/ 4763 h 5824135"/>
              <a:gd name="connsiteX7" fmla="*/ 2688170 w 2688170"/>
              <a:gd name="connsiteY7" fmla="*/ 390525 h 5824135"/>
              <a:gd name="connsiteX8" fmla="*/ 2678645 w 2688170"/>
              <a:gd name="connsiteY8" fmla="*/ 5405437 h 5824135"/>
              <a:gd name="connsiteX9" fmla="*/ 2250020 w 2688170"/>
              <a:gd name="connsiteY9" fmla="*/ 5819774 h 5824135"/>
              <a:gd name="connsiteX10" fmla="*/ 330733 w 2688170"/>
              <a:gd name="connsiteY10" fmla="*/ 5810250 h 5824135"/>
              <a:gd name="connsiteX11" fmla="*/ 2120 w 2688170"/>
              <a:gd name="connsiteY11" fmla="*/ 5429251 h 5824135"/>
              <a:gd name="connsiteX12" fmla="*/ 2120 w 2688170"/>
              <a:gd name="connsiteY12" fmla="*/ 542926 h 5824135"/>
              <a:gd name="connsiteX0" fmla="*/ 2120 w 2688170"/>
              <a:gd name="connsiteY0" fmla="*/ 542926 h 5824135"/>
              <a:gd name="connsiteX1" fmla="*/ 349783 w 2688170"/>
              <a:gd name="connsiteY1" fmla="*/ 14288 h 5824135"/>
              <a:gd name="connsiteX2" fmla="*/ 773645 w 2688170"/>
              <a:gd name="connsiteY2" fmla="*/ 9524 h 5824135"/>
              <a:gd name="connsiteX3" fmla="*/ 883182 w 2688170"/>
              <a:gd name="connsiteY3" fmla="*/ 238125 h 5824135"/>
              <a:gd name="connsiteX4" fmla="*/ 1830920 w 2688170"/>
              <a:gd name="connsiteY4" fmla="*/ 233363 h 5824135"/>
              <a:gd name="connsiteX5" fmla="*/ 1888069 w 2688170"/>
              <a:gd name="connsiteY5" fmla="*/ 0 h 5824135"/>
              <a:gd name="connsiteX6" fmla="*/ 2254783 w 2688170"/>
              <a:gd name="connsiteY6" fmla="*/ 4763 h 5824135"/>
              <a:gd name="connsiteX7" fmla="*/ 2688170 w 2688170"/>
              <a:gd name="connsiteY7" fmla="*/ 390525 h 5824135"/>
              <a:gd name="connsiteX8" fmla="*/ 2678645 w 2688170"/>
              <a:gd name="connsiteY8" fmla="*/ 5405437 h 5824135"/>
              <a:gd name="connsiteX9" fmla="*/ 2250020 w 2688170"/>
              <a:gd name="connsiteY9" fmla="*/ 5819774 h 5824135"/>
              <a:gd name="connsiteX10" fmla="*/ 330733 w 2688170"/>
              <a:gd name="connsiteY10" fmla="*/ 5810250 h 5824135"/>
              <a:gd name="connsiteX11" fmla="*/ 2120 w 2688170"/>
              <a:gd name="connsiteY11" fmla="*/ 5429251 h 5824135"/>
              <a:gd name="connsiteX12" fmla="*/ 2120 w 2688170"/>
              <a:gd name="connsiteY12" fmla="*/ 542926 h 5824135"/>
              <a:gd name="connsiteX0" fmla="*/ 2120 w 2688170"/>
              <a:gd name="connsiteY0" fmla="*/ 542926 h 5824135"/>
              <a:gd name="connsiteX1" fmla="*/ 349783 w 2688170"/>
              <a:gd name="connsiteY1" fmla="*/ 14288 h 5824135"/>
              <a:gd name="connsiteX2" fmla="*/ 783170 w 2688170"/>
              <a:gd name="connsiteY2" fmla="*/ 9524 h 5824135"/>
              <a:gd name="connsiteX3" fmla="*/ 883182 w 2688170"/>
              <a:gd name="connsiteY3" fmla="*/ 238125 h 5824135"/>
              <a:gd name="connsiteX4" fmla="*/ 1830920 w 2688170"/>
              <a:gd name="connsiteY4" fmla="*/ 233363 h 5824135"/>
              <a:gd name="connsiteX5" fmla="*/ 1888069 w 2688170"/>
              <a:gd name="connsiteY5" fmla="*/ 0 h 5824135"/>
              <a:gd name="connsiteX6" fmla="*/ 2254783 w 2688170"/>
              <a:gd name="connsiteY6" fmla="*/ 4763 h 5824135"/>
              <a:gd name="connsiteX7" fmla="*/ 2688170 w 2688170"/>
              <a:gd name="connsiteY7" fmla="*/ 390525 h 5824135"/>
              <a:gd name="connsiteX8" fmla="*/ 2678645 w 2688170"/>
              <a:gd name="connsiteY8" fmla="*/ 5405437 h 5824135"/>
              <a:gd name="connsiteX9" fmla="*/ 2250020 w 2688170"/>
              <a:gd name="connsiteY9" fmla="*/ 5819774 h 5824135"/>
              <a:gd name="connsiteX10" fmla="*/ 330733 w 2688170"/>
              <a:gd name="connsiteY10" fmla="*/ 5810250 h 5824135"/>
              <a:gd name="connsiteX11" fmla="*/ 2120 w 2688170"/>
              <a:gd name="connsiteY11" fmla="*/ 5429251 h 5824135"/>
              <a:gd name="connsiteX12" fmla="*/ 2120 w 2688170"/>
              <a:gd name="connsiteY12" fmla="*/ 542926 h 5824135"/>
              <a:gd name="connsiteX0" fmla="*/ 2120 w 2688170"/>
              <a:gd name="connsiteY0" fmla="*/ 542926 h 5824135"/>
              <a:gd name="connsiteX1" fmla="*/ 349783 w 2688170"/>
              <a:gd name="connsiteY1" fmla="*/ 14288 h 5824135"/>
              <a:gd name="connsiteX2" fmla="*/ 783170 w 2688170"/>
              <a:gd name="connsiteY2" fmla="*/ 9524 h 5824135"/>
              <a:gd name="connsiteX3" fmla="*/ 883182 w 2688170"/>
              <a:gd name="connsiteY3" fmla="*/ 238125 h 5824135"/>
              <a:gd name="connsiteX4" fmla="*/ 1830920 w 2688170"/>
              <a:gd name="connsiteY4" fmla="*/ 233363 h 5824135"/>
              <a:gd name="connsiteX5" fmla="*/ 1888069 w 2688170"/>
              <a:gd name="connsiteY5" fmla="*/ 0 h 5824135"/>
              <a:gd name="connsiteX6" fmla="*/ 2254783 w 2688170"/>
              <a:gd name="connsiteY6" fmla="*/ 4763 h 5824135"/>
              <a:gd name="connsiteX7" fmla="*/ 2688170 w 2688170"/>
              <a:gd name="connsiteY7" fmla="*/ 390525 h 5824135"/>
              <a:gd name="connsiteX8" fmla="*/ 2678645 w 2688170"/>
              <a:gd name="connsiteY8" fmla="*/ 5405437 h 5824135"/>
              <a:gd name="connsiteX9" fmla="*/ 2250020 w 2688170"/>
              <a:gd name="connsiteY9" fmla="*/ 5819774 h 5824135"/>
              <a:gd name="connsiteX10" fmla="*/ 330733 w 2688170"/>
              <a:gd name="connsiteY10" fmla="*/ 5810250 h 5824135"/>
              <a:gd name="connsiteX11" fmla="*/ 2120 w 2688170"/>
              <a:gd name="connsiteY11" fmla="*/ 5429251 h 5824135"/>
              <a:gd name="connsiteX12" fmla="*/ 2120 w 2688170"/>
              <a:gd name="connsiteY12" fmla="*/ 542926 h 5824135"/>
              <a:gd name="connsiteX0" fmla="*/ 2120 w 2688170"/>
              <a:gd name="connsiteY0" fmla="*/ 542926 h 5824135"/>
              <a:gd name="connsiteX1" fmla="*/ 349783 w 2688170"/>
              <a:gd name="connsiteY1" fmla="*/ 14288 h 5824135"/>
              <a:gd name="connsiteX2" fmla="*/ 783170 w 2688170"/>
              <a:gd name="connsiteY2" fmla="*/ 9524 h 5824135"/>
              <a:gd name="connsiteX3" fmla="*/ 883182 w 2688170"/>
              <a:gd name="connsiteY3" fmla="*/ 238125 h 5824135"/>
              <a:gd name="connsiteX4" fmla="*/ 1830920 w 2688170"/>
              <a:gd name="connsiteY4" fmla="*/ 233363 h 5824135"/>
              <a:gd name="connsiteX5" fmla="*/ 1888069 w 2688170"/>
              <a:gd name="connsiteY5" fmla="*/ 0 h 5824135"/>
              <a:gd name="connsiteX6" fmla="*/ 2254783 w 2688170"/>
              <a:gd name="connsiteY6" fmla="*/ 4763 h 5824135"/>
              <a:gd name="connsiteX7" fmla="*/ 2688170 w 2688170"/>
              <a:gd name="connsiteY7" fmla="*/ 390525 h 5824135"/>
              <a:gd name="connsiteX8" fmla="*/ 2678645 w 2688170"/>
              <a:gd name="connsiteY8" fmla="*/ 5405437 h 5824135"/>
              <a:gd name="connsiteX9" fmla="*/ 2250020 w 2688170"/>
              <a:gd name="connsiteY9" fmla="*/ 5819774 h 5824135"/>
              <a:gd name="connsiteX10" fmla="*/ 330733 w 2688170"/>
              <a:gd name="connsiteY10" fmla="*/ 5810250 h 5824135"/>
              <a:gd name="connsiteX11" fmla="*/ 2120 w 2688170"/>
              <a:gd name="connsiteY11" fmla="*/ 5429251 h 5824135"/>
              <a:gd name="connsiteX12" fmla="*/ 2120 w 2688170"/>
              <a:gd name="connsiteY12" fmla="*/ 542926 h 5824135"/>
              <a:gd name="connsiteX0" fmla="*/ 2120 w 2688170"/>
              <a:gd name="connsiteY0" fmla="*/ 542926 h 5824135"/>
              <a:gd name="connsiteX1" fmla="*/ 349783 w 2688170"/>
              <a:gd name="connsiteY1" fmla="*/ 14288 h 5824135"/>
              <a:gd name="connsiteX2" fmla="*/ 783170 w 2688170"/>
              <a:gd name="connsiteY2" fmla="*/ 9524 h 5824135"/>
              <a:gd name="connsiteX3" fmla="*/ 883182 w 2688170"/>
              <a:gd name="connsiteY3" fmla="*/ 238125 h 5824135"/>
              <a:gd name="connsiteX4" fmla="*/ 1830920 w 2688170"/>
              <a:gd name="connsiteY4" fmla="*/ 233363 h 5824135"/>
              <a:gd name="connsiteX5" fmla="*/ 1888069 w 2688170"/>
              <a:gd name="connsiteY5" fmla="*/ 0 h 5824135"/>
              <a:gd name="connsiteX6" fmla="*/ 2254783 w 2688170"/>
              <a:gd name="connsiteY6" fmla="*/ 4763 h 5824135"/>
              <a:gd name="connsiteX7" fmla="*/ 2688170 w 2688170"/>
              <a:gd name="connsiteY7" fmla="*/ 390525 h 5824135"/>
              <a:gd name="connsiteX8" fmla="*/ 2678645 w 2688170"/>
              <a:gd name="connsiteY8" fmla="*/ 5405437 h 5824135"/>
              <a:gd name="connsiteX9" fmla="*/ 2250020 w 2688170"/>
              <a:gd name="connsiteY9" fmla="*/ 5819774 h 5824135"/>
              <a:gd name="connsiteX10" fmla="*/ 330733 w 2688170"/>
              <a:gd name="connsiteY10" fmla="*/ 5810250 h 5824135"/>
              <a:gd name="connsiteX11" fmla="*/ 2120 w 2688170"/>
              <a:gd name="connsiteY11" fmla="*/ 5429251 h 5824135"/>
              <a:gd name="connsiteX12" fmla="*/ 2120 w 2688170"/>
              <a:gd name="connsiteY12" fmla="*/ 542926 h 5824135"/>
              <a:gd name="connsiteX0" fmla="*/ 2120 w 2688170"/>
              <a:gd name="connsiteY0" fmla="*/ 542926 h 5824135"/>
              <a:gd name="connsiteX1" fmla="*/ 349783 w 2688170"/>
              <a:gd name="connsiteY1" fmla="*/ 14288 h 5824135"/>
              <a:gd name="connsiteX2" fmla="*/ 783170 w 2688170"/>
              <a:gd name="connsiteY2" fmla="*/ 9524 h 5824135"/>
              <a:gd name="connsiteX3" fmla="*/ 883182 w 2688170"/>
              <a:gd name="connsiteY3" fmla="*/ 238125 h 5824135"/>
              <a:gd name="connsiteX4" fmla="*/ 1830920 w 2688170"/>
              <a:gd name="connsiteY4" fmla="*/ 233363 h 5824135"/>
              <a:gd name="connsiteX5" fmla="*/ 1888069 w 2688170"/>
              <a:gd name="connsiteY5" fmla="*/ 0 h 5824135"/>
              <a:gd name="connsiteX6" fmla="*/ 2254783 w 2688170"/>
              <a:gd name="connsiteY6" fmla="*/ 4763 h 5824135"/>
              <a:gd name="connsiteX7" fmla="*/ 2688170 w 2688170"/>
              <a:gd name="connsiteY7" fmla="*/ 390525 h 5824135"/>
              <a:gd name="connsiteX8" fmla="*/ 2678645 w 2688170"/>
              <a:gd name="connsiteY8" fmla="*/ 5405437 h 5824135"/>
              <a:gd name="connsiteX9" fmla="*/ 2250020 w 2688170"/>
              <a:gd name="connsiteY9" fmla="*/ 5819774 h 5824135"/>
              <a:gd name="connsiteX10" fmla="*/ 330733 w 2688170"/>
              <a:gd name="connsiteY10" fmla="*/ 5810250 h 5824135"/>
              <a:gd name="connsiteX11" fmla="*/ 2120 w 2688170"/>
              <a:gd name="connsiteY11" fmla="*/ 5429251 h 5824135"/>
              <a:gd name="connsiteX12" fmla="*/ 2120 w 2688170"/>
              <a:gd name="connsiteY12" fmla="*/ 542926 h 5824135"/>
              <a:gd name="connsiteX0" fmla="*/ 13154 w 2699204"/>
              <a:gd name="connsiteY0" fmla="*/ 542926 h 5824135"/>
              <a:gd name="connsiteX1" fmla="*/ 294142 w 2699204"/>
              <a:gd name="connsiteY1" fmla="*/ 9526 h 5824135"/>
              <a:gd name="connsiteX2" fmla="*/ 794204 w 2699204"/>
              <a:gd name="connsiteY2" fmla="*/ 9524 h 5824135"/>
              <a:gd name="connsiteX3" fmla="*/ 894216 w 2699204"/>
              <a:gd name="connsiteY3" fmla="*/ 238125 h 5824135"/>
              <a:gd name="connsiteX4" fmla="*/ 1841954 w 2699204"/>
              <a:gd name="connsiteY4" fmla="*/ 233363 h 5824135"/>
              <a:gd name="connsiteX5" fmla="*/ 1899103 w 2699204"/>
              <a:gd name="connsiteY5" fmla="*/ 0 h 5824135"/>
              <a:gd name="connsiteX6" fmla="*/ 2265817 w 2699204"/>
              <a:gd name="connsiteY6" fmla="*/ 4763 h 5824135"/>
              <a:gd name="connsiteX7" fmla="*/ 2699204 w 2699204"/>
              <a:gd name="connsiteY7" fmla="*/ 390525 h 5824135"/>
              <a:gd name="connsiteX8" fmla="*/ 2689679 w 2699204"/>
              <a:gd name="connsiteY8" fmla="*/ 5405437 h 5824135"/>
              <a:gd name="connsiteX9" fmla="*/ 2261054 w 2699204"/>
              <a:gd name="connsiteY9" fmla="*/ 5819774 h 5824135"/>
              <a:gd name="connsiteX10" fmla="*/ 341767 w 2699204"/>
              <a:gd name="connsiteY10" fmla="*/ 5810250 h 5824135"/>
              <a:gd name="connsiteX11" fmla="*/ 13154 w 2699204"/>
              <a:gd name="connsiteY11" fmla="*/ 5429251 h 5824135"/>
              <a:gd name="connsiteX12" fmla="*/ 13154 w 2699204"/>
              <a:gd name="connsiteY12" fmla="*/ 542926 h 5824135"/>
              <a:gd name="connsiteX0" fmla="*/ 2121 w 2688171"/>
              <a:gd name="connsiteY0" fmla="*/ 542926 h 5824135"/>
              <a:gd name="connsiteX1" fmla="*/ 283109 w 2688171"/>
              <a:gd name="connsiteY1" fmla="*/ 9526 h 5824135"/>
              <a:gd name="connsiteX2" fmla="*/ 783171 w 2688171"/>
              <a:gd name="connsiteY2" fmla="*/ 9524 h 5824135"/>
              <a:gd name="connsiteX3" fmla="*/ 883183 w 2688171"/>
              <a:gd name="connsiteY3" fmla="*/ 238125 h 5824135"/>
              <a:gd name="connsiteX4" fmla="*/ 1830921 w 2688171"/>
              <a:gd name="connsiteY4" fmla="*/ 233363 h 5824135"/>
              <a:gd name="connsiteX5" fmla="*/ 1888070 w 2688171"/>
              <a:gd name="connsiteY5" fmla="*/ 0 h 5824135"/>
              <a:gd name="connsiteX6" fmla="*/ 2254784 w 2688171"/>
              <a:gd name="connsiteY6" fmla="*/ 4763 h 5824135"/>
              <a:gd name="connsiteX7" fmla="*/ 2688171 w 2688171"/>
              <a:gd name="connsiteY7" fmla="*/ 390525 h 5824135"/>
              <a:gd name="connsiteX8" fmla="*/ 2678646 w 2688171"/>
              <a:gd name="connsiteY8" fmla="*/ 5405437 h 5824135"/>
              <a:gd name="connsiteX9" fmla="*/ 2250021 w 2688171"/>
              <a:gd name="connsiteY9" fmla="*/ 5819774 h 5824135"/>
              <a:gd name="connsiteX10" fmla="*/ 330734 w 2688171"/>
              <a:gd name="connsiteY10" fmla="*/ 5810250 h 5824135"/>
              <a:gd name="connsiteX11" fmla="*/ 2121 w 2688171"/>
              <a:gd name="connsiteY11" fmla="*/ 5429251 h 5824135"/>
              <a:gd name="connsiteX12" fmla="*/ 2121 w 2688171"/>
              <a:gd name="connsiteY12" fmla="*/ 542926 h 5824135"/>
              <a:gd name="connsiteX0" fmla="*/ 2121 w 2688171"/>
              <a:gd name="connsiteY0" fmla="*/ 542926 h 5824135"/>
              <a:gd name="connsiteX1" fmla="*/ 283109 w 2688171"/>
              <a:gd name="connsiteY1" fmla="*/ 9526 h 5824135"/>
              <a:gd name="connsiteX2" fmla="*/ 783171 w 2688171"/>
              <a:gd name="connsiteY2" fmla="*/ 9524 h 5824135"/>
              <a:gd name="connsiteX3" fmla="*/ 883183 w 2688171"/>
              <a:gd name="connsiteY3" fmla="*/ 238125 h 5824135"/>
              <a:gd name="connsiteX4" fmla="*/ 1830921 w 2688171"/>
              <a:gd name="connsiteY4" fmla="*/ 233363 h 5824135"/>
              <a:gd name="connsiteX5" fmla="*/ 1888070 w 2688171"/>
              <a:gd name="connsiteY5" fmla="*/ 0 h 5824135"/>
              <a:gd name="connsiteX6" fmla="*/ 2254784 w 2688171"/>
              <a:gd name="connsiteY6" fmla="*/ 4763 h 5824135"/>
              <a:gd name="connsiteX7" fmla="*/ 2688171 w 2688171"/>
              <a:gd name="connsiteY7" fmla="*/ 390525 h 5824135"/>
              <a:gd name="connsiteX8" fmla="*/ 2678646 w 2688171"/>
              <a:gd name="connsiteY8" fmla="*/ 5405437 h 5824135"/>
              <a:gd name="connsiteX9" fmla="*/ 2250021 w 2688171"/>
              <a:gd name="connsiteY9" fmla="*/ 5819774 h 5824135"/>
              <a:gd name="connsiteX10" fmla="*/ 330734 w 2688171"/>
              <a:gd name="connsiteY10" fmla="*/ 5810250 h 5824135"/>
              <a:gd name="connsiteX11" fmla="*/ 2121 w 2688171"/>
              <a:gd name="connsiteY11" fmla="*/ 5429251 h 5824135"/>
              <a:gd name="connsiteX12" fmla="*/ 2121 w 2688171"/>
              <a:gd name="connsiteY12" fmla="*/ 542926 h 5824135"/>
              <a:gd name="connsiteX0" fmla="*/ 2121 w 2688171"/>
              <a:gd name="connsiteY0" fmla="*/ 542926 h 5824135"/>
              <a:gd name="connsiteX1" fmla="*/ 283109 w 2688171"/>
              <a:gd name="connsiteY1" fmla="*/ 9526 h 5824135"/>
              <a:gd name="connsiteX2" fmla="*/ 783171 w 2688171"/>
              <a:gd name="connsiteY2" fmla="*/ 9524 h 5824135"/>
              <a:gd name="connsiteX3" fmla="*/ 883183 w 2688171"/>
              <a:gd name="connsiteY3" fmla="*/ 238125 h 5824135"/>
              <a:gd name="connsiteX4" fmla="*/ 1830921 w 2688171"/>
              <a:gd name="connsiteY4" fmla="*/ 233363 h 5824135"/>
              <a:gd name="connsiteX5" fmla="*/ 1888070 w 2688171"/>
              <a:gd name="connsiteY5" fmla="*/ 0 h 5824135"/>
              <a:gd name="connsiteX6" fmla="*/ 2254784 w 2688171"/>
              <a:gd name="connsiteY6" fmla="*/ 4763 h 5824135"/>
              <a:gd name="connsiteX7" fmla="*/ 2688171 w 2688171"/>
              <a:gd name="connsiteY7" fmla="*/ 390525 h 5824135"/>
              <a:gd name="connsiteX8" fmla="*/ 2678646 w 2688171"/>
              <a:gd name="connsiteY8" fmla="*/ 5405437 h 5824135"/>
              <a:gd name="connsiteX9" fmla="*/ 2250021 w 2688171"/>
              <a:gd name="connsiteY9" fmla="*/ 5819774 h 5824135"/>
              <a:gd name="connsiteX10" fmla="*/ 330734 w 2688171"/>
              <a:gd name="connsiteY10" fmla="*/ 5810250 h 5824135"/>
              <a:gd name="connsiteX11" fmla="*/ 2121 w 2688171"/>
              <a:gd name="connsiteY11" fmla="*/ 5429251 h 5824135"/>
              <a:gd name="connsiteX12" fmla="*/ 2121 w 2688171"/>
              <a:gd name="connsiteY12" fmla="*/ 542926 h 5824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688171" h="5824135">
                <a:moveTo>
                  <a:pt x="2121" y="542926"/>
                </a:moveTo>
                <a:cubicBezTo>
                  <a:pt x="2121" y="275511"/>
                  <a:pt x="-36694" y="95251"/>
                  <a:pt x="283109" y="9526"/>
                </a:cubicBezTo>
                <a:lnTo>
                  <a:pt x="783171" y="9524"/>
                </a:lnTo>
                <a:cubicBezTo>
                  <a:pt x="789521" y="87312"/>
                  <a:pt x="772057" y="227012"/>
                  <a:pt x="883183" y="238125"/>
                </a:cubicBezTo>
                <a:lnTo>
                  <a:pt x="1830921" y="233363"/>
                </a:lnTo>
                <a:cubicBezTo>
                  <a:pt x="1892833" y="141287"/>
                  <a:pt x="1897596" y="68263"/>
                  <a:pt x="1888070" y="0"/>
                </a:cubicBezTo>
                <a:lnTo>
                  <a:pt x="2254784" y="4763"/>
                </a:lnTo>
                <a:cubicBezTo>
                  <a:pt x="2546012" y="-23812"/>
                  <a:pt x="2688171" y="123110"/>
                  <a:pt x="2688171" y="390525"/>
                </a:cubicBezTo>
                <a:lnTo>
                  <a:pt x="2678646" y="5405437"/>
                </a:lnTo>
                <a:cubicBezTo>
                  <a:pt x="2697696" y="5672852"/>
                  <a:pt x="2564345" y="5843588"/>
                  <a:pt x="2250021" y="5819774"/>
                </a:cubicBezTo>
                <a:cubicBezTo>
                  <a:pt x="1624547" y="5830887"/>
                  <a:pt x="970496" y="5818187"/>
                  <a:pt x="330734" y="5810250"/>
                </a:cubicBezTo>
                <a:cubicBezTo>
                  <a:pt x="159283" y="5824538"/>
                  <a:pt x="-21692" y="5701428"/>
                  <a:pt x="2121" y="5429251"/>
                </a:cubicBezTo>
                <a:lnTo>
                  <a:pt x="2121" y="542926"/>
                </a:lnTo>
                <a:close/>
              </a:path>
            </a:pathLst>
          </a:custGeom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4A604CA-E015-4212-A529-F54A7F6B85C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509" y="6355353"/>
            <a:ext cx="568207" cy="267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5560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Standard slide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91078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GB" noProof="0" dirty="0"/>
              <a:t>Click to edit headline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838200" y="1424763"/>
            <a:ext cx="5181600" cy="483781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200">
                <a:solidFill>
                  <a:schemeClr val="tx2"/>
                </a:solidFill>
              </a:defRPr>
            </a:lvl5pPr>
          </a:lstStyle>
          <a:p>
            <a:pPr lvl="0"/>
            <a:r>
              <a:rPr lang="en-GB" noProof="0" dirty="0"/>
              <a:t>Click to edit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72200" y="1424763"/>
            <a:ext cx="5181600" cy="483781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200">
                <a:solidFill>
                  <a:schemeClr val="tx2"/>
                </a:solidFill>
              </a:defRPr>
            </a:lvl5pPr>
          </a:lstStyle>
          <a:p>
            <a:pPr lvl="0"/>
            <a:r>
              <a:rPr lang="en-GB" noProof="0" dirty="0"/>
              <a:t>Click to edit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5" name="Text Placeholder 20">
            <a:extLst>
              <a:ext uri="{FF2B5EF4-FFF2-40B4-BE49-F238E27FC236}">
                <a16:creationId xmlns:a16="http://schemas.microsoft.com/office/drawing/2014/main" id="{B3745A42-C741-4E57-9A6B-DD0054CB8713}"/>
              </a:ext>
            </a:extLst>
          </p:cNvPr>
          <p:cNvSpPr txBox="1">
            <a:spLocks/>
          </p:cNvSpPr>
          <p:nvPr userDrawn="1"/>
        </p:nvSpPr>
        <p:spPr>
          <a:xfrm>
            <a:off x="0" y="6784989"/>
            <a:ext cx="12192000" cy="80962"/>
          </a:xfrm>
          <a:prstGeom prst="rect">
            <a:avLst/>
          </a:prstGeom>
          <a:solidFill>
            <a:srgbClr val="143C8A"/>
          </a:solidFill>
          <a:ln>
            <a:noFill/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DK" dirty="0"/>
          </a:p>
        </p:txBody>
      </p:sp>
    </p:spTree>
    <p:extLst>
      <p:ext uri="{BB962C8B-B14F-4D97-AF65-F5344CB8AC3E}">
        <p14:creationId xmlns:p14="http://schemas.microsoft.com/office/powerpoint/2010/main" val="256222505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Headlin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91078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 noProof="0" dirty="0"/>
              <a:t>Click to edit headline</a:t>
            </a:r>
          </a:p>
        </p:txBody>
      </p:sp>
      <p:sp>
        <p:nvSpPr>
          <p:cNvPr id="3" name="Text Placeholder 20">
            <a:extLst>
              <a:ext uri="{FF2B5EF4-FFF2-40B4-BE49-F238E27FC236}">
                <a16:creationId xmlns:a16="http://schemas.microsoft.com/office/drawing/2014/main" id="{0C853513-9DAD-48F2-8995-5702733902BB}"/>
              </a:ext>
            </a:extLst>
          </p:cNvPr>
          <p:cNvSpPr txBox="1">
            <a:spLocks/>
          </p:cNvSpPr>
          <p:nvPr userDrawn="1"/>
        </p:nvSpPr>
        <p:spPr>
          <a:xfrm>
            <a:off x="0" y="6784989"/>
            <a:ext cx="12192000" cy="80962"/>
          </a:xfrm>
          <a:prstGeom prst="rect">
            <a:avLst/>
          </a:prstGeom>
          <a:solidFill>
            <a:srgbClr val="143C8A"/>
          </a:solidFill>
          <a:ln>
            <a:noFill/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DK" dirty="0"/>
          </a:p>
        </p:txBody>
      </p:sp>
    </p:spTree>
    <p:extLst>
      <p:ext uri="{BB962C8B-B14F-4D97-AF65-F5344CB8AC3E}">
        <p14:creationId xmlns:p14="http://schemas.microsoft.com/office/powerpoint/2010/main" val="28049354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20">
            <a:extLst>
              <a:ext uri="{FF2B5EF4-FFF2-40B4-BE49-F238E27FC236}">
                <a16:creationId xmlns:a16="http://schemas.microsoft.com/office/drawing/2014/main" id="{37E5A452-3CB8-4B5A-9BF0-040585B0030B}"/>
              </a:ext>
            </a:extLst>
          </p:cNvPr>
          <p:cNvSpPr txBox="1">
            <a:spLocks/>
          </p:cNvSpPr>
          <p:nvPr userDrawn="1"/>
        </p:nvSpPr>
        <p:spPr>
          <a:xfrm>
            <a:off x="0" y="6784989"/>
            <a:ext cx="12192000" cy="80962"/>
          </a:xfrm>
          <a:prstGeom prst="rect">
            <a:avLst/>
          </a:prstGeom>
          <a:solidFill>
            <a:srgbClr val="143C8A"/>
          </a:solidFill>
          <a:ln>
            <a:noFill/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DK" dirty="0"/>
          </a:p>
        </p:txBody>
      </p:sp>
    </p:spTree>
    <p:extLst>
      <p:ext uri="{BB962C8B-B14F-4D97-AF65-F5344CB8AC3E}">
        <p14:creationId xmlns:p14="http://schemas.microsoft.com/office/powerpoint/2010/main" val="50424120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GB" noProof="0" dirty="0"/>
              <a:t>Click to edit headline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2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noProof="0" dirty="0"/>
              <a:t>Click to edit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noProof="0" dirty="0"/>
              <a:t>Click to edit text</a:t>
            </a:r>
          </a:p>
        </p:txBody>
      </p:sp>
      <p:sp>
        <p:nvSpPr>
          <p:cNvPr id="5" name="Text Placeholder 20">
            <a:extLst>
              <a:ext uri="{FF2B5EF4-FFF2-40B4-BE49-F238E27FC236}">
                <a16:creationId xmlns:a16="http://schemas.microsoft.com/office/drawing/2014/main" id="{B4E91B3A-381A-4407-956B-C8D7ED41ABAE}"/>
              </a:ext>
            </a:extLst>
          </p:cNvPr>
          <p:cNvSpPr txBox="1">
            <a:spLocks/>
          </p:cNvSpPr>
          <p:nvPr userDrawn="1"/>
        </p:nvSpPr>
        <p:spPr>
          <a:xfrm>
            <a:off x="0" y="6784989"/>
            <a:ext cx="12192000" cy="80962"/>
          </a:xfrm>
          <a:prstGeom prst="rect">
            <a:avLst/>
          </a:prstGeom>
          <a:solidFill>
            <a:srgbClr val="143C8A"/>
          </a:solidFill>
          <a:ln>
            <a:noFill/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DK" dirty="0"/>
          </a:p>
        </p:txBody>
      </p:sp>
    </p:spTree>
    <p:extLst>
      <p:ext uri="{BB962C8B-B14F-4D97-AF65-F5344CB8AC3E}">
        <p14:creationId xmlns:p14="http://schemas.microsoft.com/office/powerpoint/2010/main" val="8720553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81832BB-DF19-DB39-D5AD-1F39EA82E15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" b="34"/>
          <a:stretch/>
        </p:blipFill>
        <p:spPr>
          <a:xfrm>
            <a:off x="-1" y="0"/>
            <a:ext cx="12214331" cy="6865952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265262" y="6433794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AD3C34B-A5BC-40D3-8A13-AB5D7F42FB15}" type="slidenum">
              <a:rPr lang="en-GB" noProof="0" smtClean="0"/>
              <a:t>‹#›</a:t>
            </a:fld>
            <a:endParaRPr lang="en-GB" noProof="0" dirty="0"/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FFBE7AF3-E254-44A9-B79F-0093CB194E4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0493" y="824789"/>
            <a:ext cx="4179671" cy="208121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4000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/>
              <a:t>CLICK TO EDIT AGENDA TEXT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F1ECAA83-CFCE-4788-8809-758BC6D4411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104154" y="909391"/>
            <a:ext cx="6110177" cy="5876925"/>
          </a:xfrm>
          <a:custGeom>
            <a:avLst/>
            <a:gdLst>
              <a:gd name="connsiteX0" fmla="*/ 979507 w 6096000"/>
              <a:gd name="connsiteY0" fmla="*/ 0 h 5876925"/>
              <a:gd name="connsiteX1" fmla="*/ 5116493 w 6096000"/>
              <a:gd name="connsiteY1" fmla="*/ 0 h 5876925"/>
              <a:gd name="connsiteX2" fmla="*/ 6096000 w 6096000"/>
              <a:gd name="connsiteY2" fmla="*/ 979507 h 5876925"/>
              <a:gd name="connsiteX3" fmla="*/ 6096000 w 6096000"/>
              <a:gd name="connsiteY3" fmla="*/ 5876925 h 5876925"/>
              <a:gd name="connsiteX4" fmla="*/ 6096000 w 6096000"/>
              <a:gd name="connsiteY4" fmla="*/ 5876925 h 5876925"/>
              <a:gd name="connsiteX5" fmla="*/ 0 w 6096000"/>
              <a:gd name="connsiteY5" fmla="*/ 5876925 h 5876925"/>
              <a:gd name="connsiteX6" fmla="*/ 0 w 6096000"/>
              <a:gd name="connsiteY6" fmla="*/ 5876925 h 5876925"/>
              <a:gd name="connsiteX7" fmla="*/ 0 w 6096000"/>
              <a:gd name="connsiteY7" fmla="*/ 979507 h 5876925"/>
              <a:gd name="connsiteX8" fmla="*/ 979507 w 6096000"/>
              <a:gd name="connsiteY8" fmla="*/ 0 h 5876925"/>
              <a:gd name="connsiteX0" fmla="*/ 979507 w 6096000"/>
              <a:gd name="connsiteY0" fmla="*/ 0 h 5876925"/>
              <a:gd name="connsiteX1" fmla="*/ 6096000 w 6096000"/>
              <a:gd name="connsiteY1" fmla="*/ 979507 h 5876925"/>
              <a:gd name="connsiteX2" fmla="*/ 6096000 w 6096000"/>
              <a:gd name="connsiteY2" fmla="*/ 5876925 h 5876925"/>
              <a:gd name="connsiteX3" fmla="*/ 6096000 w 6096000"/>
              <a:gd name="connsiteY3" fmla="*/ 5876925 h 5876925"/>
              <a:gd name="connsiteX4" fmla="*/ 0 w 6096000"/>
              <a:gd name="connsiteY4" fmla="*/ 5876925 h 5876925"/>
              <a:gd name="connsiteX5" fmla="*/ 0 w 6096000"/>
              <a:gd name="connsiteY5" fmla="*/ 5876925 h 5876925"/>
              <a:gd name="connsiteX6" fmla="*/ 0 w 6096000"/>
              <a:gd name="connsiteY6" fmla="*/ 979507 h 5876925"/>
              <a:gd name="connsiteX7" fmla="*/ 979507 w 6096000"/>
              <a:gd name="connsiteY7" fmla="*/ 0 h 5876925"/>
              <a:gd name="connsiteX0" fmla="*/ 979507 w 6110177"/>
              <a:gd name="connsiteY0" fmla="*/ 0 h 5876925"/>
              <a:gd name="connsiteX1" fmla="*/ 6110177 w 6110177"/>
              <a:gd name="connsiteY1" fmla="*/ 8400 h 5876925"/>
              <a:gd name="connsiteX2" fmla="*/ 6096000 w 6110177"/>
              <a:gd name="connsiteY2" fmla="*/ 5876925 h 5876925"/>
              <a:gd name="connsiteX3" fmla="*/ 6096000 w 6110177"/>
              <a:gd name="connsiteY3" fmla="*/ 5876925 h 5876925"/>
              <a:gd name="connsiteX4" fmla="*/ 0 w 6110177"/>
              <a:gd name="connsiteY4" fmla="*/ 5876925 h 5876925"/>
              <a:gd name="connsiteX5" fmla="*/ 0 w 6110177"/>
              <a:gd name="connsiteY5" fmla="*/ 5876925 h 5876925"/>
              <a:gd name="connsiteX6" fmla="*/ 0 w 6110177"/>
              <a:gd name="connsiteY6" fmla="*/ 979507 h 5876925"/>
              <a:gd name="connsiteX7" fmla="*/ 979507 w 6110177"/>
              <a:gd name="connsiteY7" fmla="*/ 0 h 5876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110177" h="5876925">
                <a:moveTo>
                  <a:pt x="979507" y="0"/>
                </a:moveTo>
                <a:lnTo>
                  <a:pt x="6110177" y="8400"/>
                </a:lnTo>
                <a:cubicBezTo>
                  <a:pt x="6105451" y="1964575"/>
                  <a:pt x="6100726" y="3920750"/>
                  <a:pt x="6096000" y="5876925"/>
                </a:cubicBezTo>
                <a:lnTo>
                  <a:pt x="6096000" y="5876925"/>
                </a:lnTo>
                <a:lnTo>
                  <a:pt x="0" y="5876925"/>
                </a:lnTo>
                <a:lnTo>
                  <a:pt x="0" y="5876925"/>
                </a:lnTo>
                <a:lnTo>
                  <a:pt x="0" y="979507"/>
                </a:lnTo>
                <a:cubicBezTo>
                  <a:pt x="0" y="438540"/>
                  <a:pt x="438540" y="0"/>
                  <a:pt x="979507" y="0"/>
                </a:cubicBezTo>
                <a:close/>
              </a:path>
            </a:pathLst>
          </a:custGeom>
          <a:solidFill>
            <a:schemeClr val="bg1">
              <a:alpha val="80000"/>
            </a:schemeClr>
          </a:solidFill>
        </p:spPr>
        <p:txBody>
          <a:bodyPr/>
          <a:lstStyle>
            <a:lvl1pPr marL="0" indent="0">
              <a:buNone/>
              <a:defRPr>
                <a:solidFill>
                  <a:schemeClr val="tx2">
                    <a:alpha val="0"/>
                  </a:schemeClr>
                </a:solidFill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0C5854CB-21B6-4E68-B06C-086DE2601B3B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315075" y="1466103"/>
            <a:ext cx="5693387" cy="483781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chemeClr val="tx2"/>
              </a:buClr>
              <a:defRPr sz="2000"/>
            </a:lvl1pPr>
            <a:lvl2pPr>
              <a:buClr>
                <a:schemeClr val="tx2"/>
              </a:buClr>
              <a:defRPr sz="1800"/>
            </a:lvl2pPr>
            <a:lvl3pPr>
              <a:buClr>
                <a:schemeClr val="tx2"/>
              </a:buClr>
              <a:defRPr sz="1600"/>
            </a:lvl3pPr>
            <a:lvl4pPr>
              <a:buClr>
                <a:schemeClr val="tx2"/>
              </a:buClr>
              <a:defRPr sz="1400"/>
            </a:lvl4pPr>
            <a:lvl5pPr>
              <a:buClr>
                <a:schemeClr val="tx2"/>
              </a:buClr>
              <a:defRPr sz="1200"/>
            </a:lvl5pPr>
          </a:lstStyle>
          <a:p>
            <a:pPr lvl="0"/>
            <a:r>
              <a:rPr lang="en-GB" noProof="0" dirty="0"/>
              <a:t>Click to edit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9" name="Text Placeholder 20">
            <a:extLst>
              <a:ext uri="{FF2B5EF4-FFF2-40B4-BE49-F238E27FC236}">
                <a16:creationId xmlns:a16="http://schemas.microsoft.com/office/drawing/2014/main" id="{48D65B76-0D7D-4B87-9354-B26B83D8793E}"/>
              </a:ext>
            </a:extLst>
          </p:cNvPr>
          <p:cNvSpPr txBox="1">
            <a:spLocks/>
          </p:cNvSpPr>
          <p:nvPr userDrawn="1"/>
        </p:nvSpPr>
        <p:spPr>
          <a:xfrm>
            <a:off x="0" y="6784989"/>
            <a:ext cx="12192000" cy="80962"/>
          </a:xfrm>
          <a:prstGeom prst="rect">
            <a:avLst/>
          </a:prstGeom>
          <a:solidFill>
            <a:srgbClr val="143C8A"/>
          </a:solidFill>
          <a:ln>
            <a:noFill/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noProof="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064DFB3-1D05-3DE4-0D78-0107F3E86B6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27" b="3419"/>
          <a:stretch/>
        </p:blipFill>
        <p:spPr>
          <a:xfrm>
            <a:off x="186513" y="6355353"/>
            <a:ext cx="568206" cy="256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7243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tandar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91078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GB" noProof="0" dirty="0"/>
              <a:t>Click to edit headline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428346"/>
            <a:ext cx="10515600" cy="4834231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GB" noProof="0" dirty="0"/>
              <a:t>Click to edit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5" name="Text Placeholder 20">
            <a:extLst>
              <a:ext uri="{FF2B5EF4-FFF2-40B4-BE49-F238E27FC236}">
                <a16:creationId xmlns:a16="http://schemas.microsoft.com/office/drawing/2014/main" id="{2442CAE1-4C03-4CE9-8FE5-E6BA0EC5AED3}"/>
              </a:ext>
            </a:extLst>
          </p:cNvPr>
          <p:cNvSpPr txBox="1">
            <a:spLocks/>
          </p:cNvSpPr>
          <p:nvPr userDrawn="1"/>
        </p:nvSpPr>
        <p:spPr>
          <a:xfrm>
            <a:off x="0" y="6784989"/>
            <a:ext cx="12192000" cy="80962"/>
          </a:xfrm>
          <a:prstGeom prst="rect">
            <a:avLst/>
          </a:prstGeom>
          <a:solidFill>
            <a:srgbClr val="143C8A"/>
          </a:solidFill>
          <a:ln>
            <a:noFill/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DK" dirty="0"/>
          </a:p>
        </p:txBody>
      </p:sp>
    </p:spTree>
    <p:extLst>
      <p:ext uri="{BB962C8B-B14F-4D97-AF65-F5344CB8AC3E}">
        <p14:creationId xmlns:p14="http://schemas.microsoft.com/office/powerpoint/2010/main" val="34957945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For Auditorium/ very bright screen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D74B668-7C12-9AC7-2FE4-1E14F302813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91078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GB" noProof="0" dirty="0"/>
              <a:t>Click to edit headline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428346"/>
            <a:ext cx="10515600" cy="4834231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GB" noProof="0" dirty="0"/>
              <a:t>Click to edit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5" name="Text Placeholder 20">
            <a:extLst>
              <a:ext uri="{FF2B5EF4-FFF2-40B4-BE49-F238E27FC236}">
                <a16:creationId xmlns:a16="http://schemas.microsoft.com/office/drawing/2014/main" id="{2442CAE1-4C03-4CE9-8FE5-E6BA0EC5AED3}"/>
              </a:ext>
            </a:extLst>
          </p:cNvPr>
          <p:cNvSpPr txBox="1">
            <a:spLocks/>
          </p:cNvSpPr>
          <p:nvPr userDrawn="1"/>
        </p:nvSpPr>
        <p:spPr>
          <a:xfrm>
            <a:off x="0" y="6784989"/>
            <a:ext cx="12192000" cy="80962"/>
          </a:xfrm>
          <a:prstGeom prst="rect">
            <a:avLst/>
          </a:prstGeom>
          <a:solidFill>
            <a:srgbClr val="143C8A"/>
          </a:solidFill>
          <a:ln>
            <a:noFill/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DK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9F9FFB1-EFB4-D484-8F3E-CB8F83DB23D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27" b="3419"/>
          <a:stretch/>
        </p:blipFill>
        <p:spPr>
          <a:xfrm>
            <a:off x="186513" y="6355353"/>
            <a:ext cx="568206" cy="256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22097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cus of tod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FFF6EEF8-79E6-9824-32A8-802F66F2D2C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1B12AB1E-30FC-5FDB-DC0D-79C992177FF1}"/>
              </a:ext>
            </a:extLst>
          </p:cNvPr>
          <p:cNvSpPr/>
          <p:nvPr userDrawn="1"/>
        </p:nvSpPr>
        <p:spPr>
          <a:xfrm>
            <a:off x="822041" y="1492954"/>
            <a:ext cx="3822908" cy="468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DBDF068-07F4-F6FE-138B-D19D1A4AA02F}"/>
              </a:ext>
            </a:extLst>
          </p:cNvPr>
          <p:cNvGrpSpPr/>
          <p:nvPr userDrawn="1"/>
        </p:nvGrpSpPr>
        <p:grpSpPr>
          <a:xfrm>
            <a:off x="4402605" y="3069157"/>
            <a:ext cx="731206" cy="931611"/>
            <a:chOff x="4402605" y="3069157"/>
            <a:chExt cx="731206" cy="931611"/>
          </a:xfrm>
        </p:grpSpPr>
        <p:pic>
          <p:nvPicPr>
            <p:cNvPr id="9" name="Picture 8" descr="A blue circle with a black background&#10;&#10;Description automatically generated">
              <a:extLst>
                <a:ext uri="{FF2B5EF4-FFF2-40B4-BE49-F238E27FC236}">
                  <a16:creationId xmlns:a16="http://schemas.microsoft.com/office/drawing/2014/main" id="{5446A4E9-9B8C-7E2B-5162-376BC21D484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02605" y="3069157"/>
              <a:ext cx="731206" cy="931611"/>
            </a:xfrm>
            <a:prstGeom prst="rect">
              <a:avLst/>
            </a:prstGeom>
          </p:spPr>
        </p:pic>
        <p:pic>
          <p:nvPicPr>
            <p:cNvPr id="26" name="Graphic 25" descr="Chat">
              <a:extLst>
                <a:ext uri="{FF2B5EF4-FFF2-40B4-BE49-F238E27FC236}">
                  <a16:creationId xmlns:a16="http://schemas.microsoft.com/office/drawing/2014/main" id="{1F5D8C8B-1BE9-6BA3-73C4-729C8F61EC5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457637" y="3167358"/>
              <a:ext cx="621141" cy="621141"/>
            </a:xfrm>
            <a:prstGeom prst="rect">
              <a:avLst/>
            </a:prstGeom>
          </p:spPr>
        </p:pic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540B3DE-62C2-911F-C84D-5CCB206548BA}"/>
              </a:ext>
            </a:extLst>
          </p:cNvPr>
          <p:cNvGrpSpPr/>
          <p:nvPr userDrawn="1"/>
        </p:nvGrpSpPr>
        <p:grpSpPr>
          <a:xfrm>
            <a:off x="4402605" y="5044741"/>
            <a:ext cx="731206" cy="931611"/>
            <a:chOff x="4402605" y="5044741"/>
            <a:chExt cx="731206" cy="931611"/>
          </a:xfrm>
        </p:grpSpPr>
        <p:pic>
          <p:nvPicPr>
            <p:cNvPr id="10" name="Picture 9" descr="A blue circle with a black background&#10;&#10;Description automatically generated">
              <a:extLst>
                <a:ext uri="{FF2B5EF4-FFF2-40B4-BE49-F238E27FC236}">
                  <a16:creationId xmlns:a16="http://schemas.microsoft.com/office/drawing/2014/main" id="{6B0A7CA6-8271-687F-A58E-0AAA46D2EA7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02605" y="5044741"/>
              <a:ext cx="731206" cy="931611"/>
            </a:xfrm>
            <a:prstGeom prst="rect">
              <a:avLst/>
            </a:prstGeom>
          </p:spPr>
        </p:pic>
        <p:pic>
          <p:nvPicPr>
            <p:cNvPr id="29" name="Graphic 28" descr="Checkmark">
              <a:extLst>
                <a:ext uri="{FF2B5EF4-FFF2-40B4-BE49-F238E27FC236}">
                  <a16:creationId xmlns:a16="http://schemas.microsoft.com/office/drawing/2014/main" id="{77933BB7-4CD8-830D-8EF9-638A3F7748C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4517838" y="5171390"/>
              <a:ext cx="500737" cy="500737"/>
            </a:xfrm>
            <a:prstGeom prst="rect">
              <a:avLst/>
            </a:prstGeom>
          </p:spPr>
        </p:pic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EC056CA0-E1FA-E772-B73E-A063A34DF8FC}"/>
              </a:ext>
            </a:extLst>
          </p:cNvPr>
          <p:cNvGrpSpPr/>
          <p:nvPr userDrawn="1"/>
        </p:nvGrpSpPr>
        <p:grpSpPr>
          <a:xfrm>
            <a:off x="4402605" y="1081148"/>
            <a:ext cx="731206" cy="931611"/>
            <a:chOff x="4395506" y="1097235"/>
            <a:chExt cx="731206" cy="931611"/>
          </a:xfrm>
        </p:grpSpPr>
        <p:pic>
          <p:nvPicPr>
            <p:cNvPr id="6" name="Picture 5" descr="A blue circle with a black background&#10;&#10;Description automatically generated">
              <a:extLst>
                <a:ext uri="{FF2B5EF4-FFF2-40B4-BE49-F238E27FC236}">
                  <a16:creationId xmlns:a16="http://schemas.microsoft.com/office/drawing/2014/main" id="{B8F9700D-1B5C-86DB-C5BC-5BF98F4A458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95506" y="1097235"/>
              <a:ext cx="731206" cy="931611"/>
            </a:xfrm>
            <a:prstGeom prst="rect">
              <a:avLst/>
            </a:prstGeom>
          </p:spPr>
        </p:pic>
        <p:pic>
          <p:nvPicPr>
            <p:cNvPr id="32" name="Graphic 31" descr="Megaphone">
              <a:extLst>
                <a:ext uri="{FF2B5EF4-FFF2-40B4-BE49-F238E27FC236}">
                  <a16:creationId xmlns:a16="http://schemas.microsoft.com/office/drawing/2014/main" id="{93AC8EE3-08D1-D144-6281-E0E370E96FA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4460901" y="1152660"/>
              <a:ext cx="602075" cy="602075"/>
            </a:xfrm>
            <a:prstGeom prst="rect">
              <a:avLst/>
            </a:prstGeom>
          </p:spPr>
        </p:pic>
      </p:grp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9B8586A7-B45C-A7DA-E192-454D3512C520}"/>
              </a:ext>
            </a:extLst>
          </p:cNvPr>
          <p:cNvCxnSpPr>
            <a:cxnSpLocks/>
          </p:cNvCxnSpPr>
          <p:nvPr userDrawn="1"/>
        </p:nvCxnSpPr>
        <p:spPr>
          <a:xfrm flipH="1">
            <a:off x="4423320" y="2436709"/>
            <a:ext cx="5802745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4A4CB4F5-FCAC-A9C5-2565-6A9C56A8D15A}"/>
              </a:ext>
            </a:extLst>
          </p:cNvPr>
          <p:cNvCxnSpPr>
            <a:cxnSpLocks/>
          </p:cNvCxnSpPr>
          <p:nvPr userDrawn="1"/>
        </p:nvCxnSpPr>
        <p:spPr>
          <a:xfrm flipH="1">
            <a:off x="4423320" y="4418894"/>
            <a:ext cx="5802745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20">
            <a:extLst>
              <a:ext uri="{FF2B5EF4-FFF2-40B4-BE49-F238E27FC236}">
                <a16:creationId xmlns:a16="http://schemas.microsoft.com/office/drawing/2014/main" id="{2442CAE1-4C03-4CE9-8FE5-E6BA0EC5AED3}"/>
              </a:ext>
            </a:extLst>
          </p:cNvPr>
          <p:cNvSpPr txBox="1">
            <a:spLocks/>
          </p:cNvSpPr>
          <p:nvPr userDrawn="1"/>
        </p:nvSpPr>
        <p:spPr>
          <a:xfrm>
            <a:off x="0" y="6784989"/>
            <a:ext cx="12192000" cy="80962"/>
          </a:xfrm>
          <a:prstGeom prst="rect">
            <a:avLst/>
          </a:prstGeom>
          <a:solidFill>
            <a:srgbClr val="143C8A"/>
          </a:solidFill>
          <a:ln>
            <a:noFill/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DK" dirty="0"/>
          </a:p>
        </p:txBody>
      </p:sp>
      <p:sp>
        <p:nvSpPr>
          <p:cNvPr id="47" name="Text Placeholder 46">
            <a:extLst>
              <a:ext uri="{FF2B5EF4-FFF2-40B4-BE49-F238E27FC236}">
                <a16:creationId xmlns:a16="http://schemas.microsoft.com/office/drawing/2014/main" id="{8AC9C985-5E6C-3F79-CEC3-61031E69C0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33356" y="978750"/>
            <a:ext cx="6577012" cy="13834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8" name="Text Placeholder 46">
            <a:extLst>
              <a:ext uri="{FF2B5EF4-FFF2-40B4-BE49-F238E27FC236}">
                <a16:creationId xmlns:a16="http://schemas.microsoft.com/office/drawing/2014/main" id="{36DFDB1E-52D5-F885-4E89-60D09A71D79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233356" y="2938888"/>
            <a:ext cx="6577012" cy="137473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9" name="Text Placeholder 46">
            <a:extLst>
              <a:ext uri="{FF2B5EF4-FFF2-40B4-BE49-F238E27FC236}">
                <a16:creationId xmlns:a16="http://schemas.microsoft.com/office/drawing/2014/main" id="{68125BE6-78E3-7D54-6FA9-BD50EE5E04C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233356" y="4972658"/>
            <a:ext cx="6577012" cy="137473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" name="Text Placeholder 8">
            <a:extLst>
              <a:ext uri="{FF2B5EF4-FFF2-40B4-BE49-F238E27FC236}">
                <a16:creationId xmlns:a16="http://schemas.microsoft.com/office/drawing/2014/main" id="{C6749F60-752A-AB08-293C-D85669634C2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623050" y="6494382"/>
            <a:ext cx="5568950" cy="385967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71439DE-8C0C-323C-F052-AF93DCB176EE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27" b="3419"/>
          <a:stretch/>
        </p:blipFill>
        <p:spPr>
          <a:xfrm>
            <a:off x="186513" y="6355353"/>
            <a:ext cx="568206" cy="256096"/>
          </a:xfrm>
          <a:prstGeom prst="rect">
            <a:avLst/>
          </a:prstGeom>
        </p:spPr>
      </p:pic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37789282-1961-1D6A-D275-3A81D477084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33634" y="2415674"/>
            <a:ext cx="4069426" cy="2238575"/>
          </a:xfrm>
        </p:spPr>
        <p:txBody>
          <a:bodyPr anchor="ctr">
            <a:noAutofit/>
          </a:bodyPr>
          <a:lstStyle>
            <a:lvl1pPr marL="0" indent="0" algn="ctr">
              <a:buNone/>
              <a:defRPr sz="4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FOCUS OF TODAY</a:t>
            </a:r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AC4B438A-BE36-C0F7-A186-E87AFD73650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223131" y="632486"/>
            <a:ext cx="6676557" cy="427748"/>
          </a:xfrm>
        </p:spPr>
        <p:txBody>
          <a:bodyPr anchor="t">
            <a:noAutofit/>
          </a:bodyPr>
          <a:lstStyle>
            <a:lvl1pPr marL="0" indent="0" algn="l">
              <a:buNone/>
              <a:defRPr sz="2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What do we want to inform about?</a:t>
            </a:r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F67DFF8A-41CD-8102-0628-3407CC24339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223131" y="2593489"/>
            <a:ext cx="6676557" cy="427748"/>
          </a:xfrm>
        </p:spPr>
        <p:txBody>
          <a:bodyPr anchor="t">
            <a:noAutofit/>
          </a:bodyPr>
          <a:lstStyle>
            <a:lvl1pPr marL="0" indent="0" algn="l">
              <a:buNone/>
              <a:defRPr sz="2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What do we need to </a:t>
            </a:r>
            <a:r>
              <a:rPr lang="en-US" dirty="0" err="1"/>
              <a:t>doscuss</a:t>
            </a:r>
            <a:r>
              <a:rPr lang="en-US" dirty="0"/>
              <a:t>?</a:t>
            </a:r>
          </a:p>
        </p:txBody>
      </p:sp>
      <p:sp>
        <p:nvSpPr>
          <p:cNvPr id="24" name="Text Placeholder 3">
            <a:extLst>
              <a:ext uri="{FF2B5EF4-FFF2-40B4-BE49-F238E27FC236}">
                <a16:creationId xmlns:a16="http://schemas.microsoft.com/office/drawing/2014/main" id="{05D33DC4-E1F4-4172-8A0D-C288AA90399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223131" y="4616993"/>
            <a:ext cx="6676557" cy="427748"/>
          </a:xfrm>
        </p:spPr>
        <p:txBody>
          <a:bodyPr anchor="t">
            <a:noAutofit/>
          </a:bodyPr>
          <a:lstStyle>
            <a:lvl1pPr marL="0" indent="0" algn="l">
              <a:buNone/>
              <a:defRPr sz="2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What do we need to decide?</a:t>
            </a:r>
          </a:p>
        </p:txBody>
      </p:sp>
    </p:spTree>
    <p:extLst>
      <p:ext uri="{BB962C8B-B14F-4D97-AF65-F5344CB8AC3E}">
        <p14:creationId xmlns:p14="http://schemas.microsoft.com/office/powerpoint/2010/main" val="34594304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4" descr="A blue and white gradient&#10;&#10;Description automatically generated">
            <a:extLst>
              <a:ext uri="{FF2B5EF4-FFF2-40B4-BE49-F238E27FC236}">
                <a16:creationId xmlns:a16="http://schemas.microsoft.com/office/drawing/2014/main" id="{1C5CA42E-C3A8-989F-762D-8EBB0F2439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Subtitle 2">
            <a:extLst>
              <a:ext uri="{FF2B5EF4-FFF2-40B4-BE49-F238E27FC236}">
                <a16:creationId xmlns:a16="http://schemas.microsoft.com/office/drawing/2014/main" id="{D22FDDF0-36F7-405F-96E9-C43F53162FB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866900" y="2453401"/>
            <a:ext cx="8458199" cy="195119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Important message goes here…</a:t>
            </a:r>
            <a:endParaRPr lang="en-DK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EE6A438-202B-9729-2614-ADC57B54DE5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509" y="6355353"/>
            <a:ext cx="568207" cy="26705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CB1E56F-0588-2EAD-D71A-95A1AD0CD1D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414" y="6374125"/>
            <a:ext cx="3048000" cy="24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6467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atement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4" descr="A blue and white gradient&#10;&#10;Description automatically generated">
            <a:extLst>
              <a:ext uri="{FF2B5EF4-FFF2-40B4-BE49-F238E27FC236}">
                <a16:creationId xmlns:a16="http://schemas.microsoft.com/office/drawing/2014/main" id="{1C5CA42E-C3A8-989F-762D-8EBB0F2439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EE6A438-202B-9729-2614-ADC57B54DE5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509" y="6355353"/>
            <a:ext cx="568207" cy="26705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CB1E56F-0588-2EAD-D71A-95A1AD0CD1D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414" y="6374125"/>
            <a:ext cx="3048000" cy="241300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93966F9-7122-BF78-4A77-74FD0A040EBE}"/>
              </a:ext>
            </a:extLst>
          </p:cNvPr>
          <p:cNvCxnSpPr>
            <a:cxnSpLocks/>
          </p:cNvCxnSpPr>
          <p:nvPr userDrawn="1"/>
        </p:nvCxnSpPr>
        <p:spPr>
          <a:xfrm>
            <a:off x="3701473" y="2364567"/>
            <a:ext cx="0" cy="196596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5BF4153-34B7-E220-26CC-1895BFA2BC7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928905" y="2364567"/>
            <a:ext cx="6816723" cy="1965960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3A04530C-73C1-327C-0EF9-22A6D73FD2A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274625" y="2756203"/>
            <a:ext cx="2290612" cy="1182687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600" b="1">
                <a:solidFill>
                  <a:schemeClr val="bg1"/>
                </a:solidFill>
              </a:defRPr>
            </a:lvl1pPr>
            <a:lvl2pPr marL="457200" indent="0"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984136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reaker Small Speech Bubb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EBDFB037-EAFC-A29C-7CFB-E7517294DA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" r="58"/>
          <a:stretch/>
        </p:blipFill>
        <p:spPr>
          <a:xfrm>
            <a:off x="0" y="0"/>
            <a:ext cx="12192000" cy="6865951"/>
          </a:xfrm>
          <a:prstGeom prst="rect">
            <a:avLst/>
          </a:prstGeom>
        </p:spPr>
      </p:pic>
      <p:pic>
        <p:nvPicPr>
          <p:cNvPr id="4" name="Picture 3" descr="A blue circle with a black background&#10;&#10;Description automatically generated">
            <a:extLst>
              <a:ext uri="{FF2B5EF4-FFF2-40B4-BE49-F238E27FC236}">
                <a16:creationId xmlns:a16="http://schemas.microsoft.com/office/drawing/2014/main" id="{9C18DD05-0BCB-DA0C-05C3-0CAE932F08F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7612" y="907868"/>
            <a:ext cx="3957590" cy="5042263"/>
          </a:xfrm>
          <a:prstGeom prst="rect">
            <a:avLst/>
          </a:prstGeom>
        </p:spPr>
      </p:pic>
      <p:sp>
        <p:nvSpPr>
          <p:cNvPr id="8" name="Subtitle 2">
            <a:extLst>
              <a:ext uri="{FF2B5EF4-FFF2-40B4-BE49-F238E27FC236}">
                <a16:creationId xmlns:a16="http://schemas.microsoft.com/office/drawing/2014/main" id="{D22FDDF0-36F7-405F-96E9-C43F53162FB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47947" y="1939159"/>
            <a:ext cx="3296105" cy="195119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breaker headline</a:t>
            </a:r>
            <a:endParaRPr lang="en-DK" dirty="0"/>
          </a:p>
        </p:txBody>
      </p:sp>
      <p:sp>
        <p:nvSpPr>
          <p:cNvPr id="9" name="Text Placeholder 20">
            <a:extLst>
              <a:ext uri="{FF2B5EF4-FFF2-40B4-BE49-F238E27FC236}">
                <a16:creationId xmlns:a16="http://schemas.microsoft.com/office/drawing/2014/main" id="{29425EAC-F417-4243-8CBE-7815E902BD3D}"/>
              </a:ext>
            </a:extLst>
          </p:cNvPr>
          <p:cNvSpPr txBox="1">
            <a:spLocks/>
          </p:cNvSpPr>
          <p:nvPr userDrawn="1"/>
        </p:nvSpPr>
        <p:spPr>
          <a:xfrm>
            <a:off x="0" y="6784989"/>
            <a:ext cx="12192000" cy="80962"/>
          </a:xfrm>
          <a:prstGeom prst="rect">
            <a:avLst/>
          </a:prstGeom>
          <a:solidFill>
            <a:srgbClr val="143C8A"/>
          </a:solidFill>
          <a:ln>
            <a:noFill/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DK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06D57C8-C430-09F9-48EB-6502AA3DA80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509" y="6355353"/>
            <a:ext cx="568207" cy="267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9042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1581CBBE-6BA1-4A2E-B2C2-E2374CE34291}"/>
              </a:ext>
            </a:extLst>
          </p:cNvPr>
          <p:cNvSpPr txBox="1">
            <a:spLocks/>
          </p:cNvSpPr>
          <p:nvPr userDrawn="1"/>
        </p:nvSpPr>
        <p:spPr>
          <a:xfrm>
            <a:off x="11063162" y="6349027"/>
            <a:ext cx="539750" cy="365125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defPPr>
              <a:defRPr lang="da-DK"/>
            </a:defPPr>
            <a:lvl1pPr marL="0" algn="r" defTabSz="914400" rtl="0" eaLnBrk="1" latinLnBrk="0" hangingPunct="1">
              <a:defRPr sz="800" b="0" i="0" kern="1200">
                <a:solidFill>
                  <a:schemeClr val="bg1">
                    <a:lumMod val="8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3D004A2-5536-0C42-B66B-9F3A06C21F3A}" type="slidenum">
              <a:rPr lang="en-DK" smtClean="0">
                <a:solidFill>
                  <a:schemeClr val="tx2"/>
                </a:solidFill>
              </a:rPr>
              <a:pPr/>
              <a:t>‹#›</a:t>
            </a:fld>
            <a:endParaRPr lang="en-DK" dirty="0">
              <a:solidFill>
                <a:schemeClr val="tx2"/>
              </a:solidFill>
            </a:endParaRPr>
          </a:p>
        </p:txBody>
      </p:sp>
      <p:sp>
        <p:nvSpPr>
          <p:cNvPr id="13" name="Title Placeholder 1">
            <a:extLst>
              <a:ext uri="{FF2B5EF4-FFF2-40B4-BE49-F238E27FC236}">
                <a16:creationId xmlns:a16="http://schemas.microsoft.com/office/drawing/2014/main" id="{AC87EDB7-DFE8-4A96-AF21-3D9CB39EC2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0549" y="371476"/>
            <a:ext cx="10906125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dirty="0"/>
              <a:t>CLICK TO EDIT HEADLINE</a:t>
            </a:r>
            <a:endParaRPr lang="en-DK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4368E6D1-4CBE-4A9B-B825-A26F9010A6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0549" y="1697039"/>
            <a:ext cx="10515600" cy="48021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Text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DK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57EA7DD-8323-9CB4-B898-55CAB1747F9F}"/>
              </a:ext>
            </a:extLst>
          </p:cNvPr>
          <p:cNvPicPr>
            <a:picLocks noChangeAspect="1"/>
          </p:cNvPicPr>
          <p:nvPr userDrawn="1"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27" b="3419"/>
          <a:stretch/>
        </p:blipFill>
        <p:spPr>
          <a:xfrm>
            <a:off x="186513" y="6355353"/>
            <a:ext cx="568206" cy="256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1566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50" r:id="rId2"/>
    <p:sldLayoutId id="2147483710" r:id="rId3"/>
    <p:sldLayoutId id="2147483663" r:id="rId4"/>
    <p:sldLayoutId id="2147483747" r:id="rId5"/>
    <p:sldLayoutId id="2147483736" r:id="rId6"/>
    <p:sldLayoutId id="2147483744" r:id="rId7"/>
    <p:sldLayoutId id="2147483748" r:id="rId8"/>
    <p:sldLayoutId id="2147483738" r:id="rId9"/>
    <p:sldLayoutId id="2147483739" r:id="rId10"/>
    <p:sldLayoutId id="2147483722" r:id="rId11"/>
    <p:sldLayoutId id="2147483742" r:id="rId12"/>
    <p:sldLayoutId id="2147483743" r:id="rId13"/>
    <p:sldLayoutId id="2147483688" r:id="rId14"/>
    <p:sldLayoutId id="2147483689" r:id="rId15"/>
    <p:sldLayoutId id="2147483724" r:id="rId16"/>
    <p:sldLayoutId id="2147483719" r:id="rId17"/>
    <p:sldLayoutId id="2147483720" r:id="rId18"/>
    <p:sldLayoutId id="2147483745" r:id="rId19"/>
    <p:sldLayoutId id="2147483752" r:id="rId20"/>
    <p:sldLayoutId id="2147483717" r:id="rId21"/>
    <p:sldLayoutId id="2147483751" r:id="rId22"/>
    <p:sldLayoutId id="2147483733" r:id="rId23"/>
    <p:sldLayoutId id="2147483749" r:id="rId24"/>
    <p:sldLayoutId id="2147483672" r:id="rId25"/>
    <p:sldLayoutId id="2147483673" r:id="rId26"/>
    <p:sldLayoutId id="2147483674" r:id="rId27"/>
    <p:sldLayoutId id="2147483675" r:id="rId2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565655"/>
        </a:buClr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565655"/>
        </a:buClr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565655"/>
        </a:buClr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565655"/>
        </a:buClr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565655"/>
        </a:buClr>
        <a:buFont typeface="Arial" panose="020B0604020202020204" pitchFamily="34" charset="0"/>
        <a:buChar char="•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3DEBC483-A9E2-9C72-F0AB-5F25454379B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8094E45-E83A-42FE-960B-912C6C1AB2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46062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66E6B00-8D3A-94AB-D22D-2BC030FCC9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5BF05B-AE48-D3B1-6C6F-C7B84BC40AF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FAB0F2-C1A8-E4BF-AF46-2344A376760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567516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70C8A5B-8D39-499A-226A-C4C988B6AD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3FE61F3-C54A-E4B2-55A7-AC5A2F2128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6741050"/>
      </p:ext>
    </p:extLst>
  </p:cSld>
  <p:clrMapOvr>
    <a:masterClrMapping/>
  </p:clrMapOvr>
</p:sld>
</file>

<file path=ppt/theme/theme1.xml><?xml version="1.0" encoding="utf-8"?>
<a:theme xmlns:a="http://schemas.openxmlformats.org/drawingml/2006/main" name="Title">
  <a:themeElements>
    <a:clrScheme name="JYSK template">
      <a:dk1>
        <a:srgbClr val="565655"/>
      </a:dk1>
      <a:lt1>
        <a:sysClr val="window" lastClr="FFFFFF"/>
      </a:lt1>
      <a:dk2>
        <a:srgbClr val="565655"/>
      </a:dk2>
      <a:lt2>
        <a:srgbClr val="D0CECE"/>
      </a:lt2>
      <a:accent1>
        <a:srgbClr val="143C8A"/>
      </a:accent1>
      <a:accent2>
        <a:srgbClr val="4BA4DF"/>
      </a:accent2>
      <a:accent3>
        <a:srgbClr val="9CC3E5"/>
      </a:accent3>
      <a:accent4>
        <a:srgbClr val="2E75B5"/>
      </a:accent4>
      <a:accent5>
        <a:srgbClr val="48A1FA"/>
      </a:accent5>
      <a:accent6>
        <a:srgbClr val="034A90"/>
      </a:accent6>
      <a:hlink>
        <a:srgbClr val="0563C1"/>
      </a:hlink>
      <a:folHlink>
        <a:srgbClr val="4BA4DF"/>
      </a:folHlink>
    </a:clrScheme>
    <a:fontScheme name="Custom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 anchor="ctr">
        <a:spAutoFit/>
      </a:bodyPr>
      <a:lstStyle>
        <a:defPPr marL="0" marR="0" indent="0" algn="l" defTabSz="914400" rtl="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sz="1400" b="0" i="0" kern="1200" dirty="0">
            <a:solidFill>
              <a:schemeClr val="bg1"/>
            </a:solidFill>
            <a:effectLst/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D275C1F4-59B0-49D5-91B6-D67FE1898433}" vid="{53BC0B4F-1B8A-4563-8B84-04E867D9D8B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04F66457922CD439B4C537E3463C4CC" ma:contentTypeVersion="6" ma:contentTypeDescription="Create a new document." ma:contentTypeScope="" ma:versionID="c8d6c77a410fa0bd3f420563346993da">
  <xsd:schema xmlns:xsd="http://www.w3.org/2001/XMLSchema" xmlns:xs="http://www.w3.org/2001/XMLSchema" xmlns:p="http://schemas.microsoft.com/office/2006/metadata/properties" xmlns:ns2="5cae242a-ff90-464e-a0a2-2418b7e71834" xmlns:ns3="33f7f070-486a-46d9-a80b-dc499a041972" targetNamespace="http://schemas.microsoft.com/office/2006/metadata/properties" ma:root="true" ma:fieldsID="7cfe056fc2c5cf27e494002764c97e6b" ns2:_="" ns3:_="">
    <xsd:import namespace="5cae242a-ff90-464e-a0a2-2418b7e71834"/>
    <xsd:import namespace="33f7f070-486a-46d9-a80b-dc499a041972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cae242a-ff90-464e-a0a2-2418b7e71834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3f7f070-486a-46d9-a80b-dc499a04197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0DFC219-5C63-44C3-9B0E-2D344DD5FE7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cae242a-ff90-464e-a0a2-2418b7e71834"/>
    <ds:schemaRef ds:uri="33f7f070-486a-46d9-a80b-dc499a04197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3961E08-7722-4D45-A65D-7F516A026F7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1F195D3-AA43-47D5-B789-72A185EB4E16}">
  <ds:schemaRefs>
    <ds:schemaRef ds:uri="http://schemas.microsoft.com/office/2006/metadata/properties"/>
    <ds:schemaRef ds:uri="http://www.w3.org/XML/1998/namespace"/>
    <ds:schemaRef ds:uri="http://purl.org/dc/dcmitype/"/>
    <ds:schemaRef ds:uri="33f7f070-486a-46d9-a80b-dc499a041972"/>
    <ds:schemaRef ds:uri="http://purl.org/dc/terms/"/>
    <ds:schemaRef ds:uri="5cae242a-ff90-464e-a0a2-2418b7e7183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JYSK indoor FY26 ppt</Template>
  <TotalTime>1</TotalTime>
  <Words>0</Words>
  <Application>Microsoft Office PowerPoint</Application>
  <PresentationFormat>Widescreen</PresentationFormat>
  <Paragraphs>0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Verdana</vt:lpstr>
      <vt:lpstr>Title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Łukasz Ostrowski</dc:creator>
  <cp:lastModifiedBy>Łukasz Ostrowski</cp:lastModifiedBy>
  <cp:revision>1</cp:revision>
  <dcterms:created xsi:type="dcterms:W3CDTF">2025-09-08T10:49:20Z</dcterms:created>
  <dcterms:modified xsi:type="dcterms:W3CDTF">2025-09-08T10:50:36Z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0x010100704F66457922CD439B4C537E3463C4CC</vt:lpwstr>
  </property>
</Properties>
</file>