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57" autoAdjust="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.jp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64" y="5307482"/>
            <a:ext cx="7656853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49" y="4234070"/>
            <a:ext cx="7656853" cy="88823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4585E-9BD5-9B39-0AD0-87D63DD24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" b="72"/>
          <a:stretch/>
        </p:blipFill>
        <p:spPr>
          <a:xfrm>
            <a:off x="-17644" y="0"/>
            <a:ext cx="12209644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18B1374-9077-22D5-A1B2-8AFD137FD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AAB4446-B862-DA1A-2B17-FE0F4900C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D4677-6A3C-A568-8EC2-054814303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103"/>
          <a:stretch/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AB3AEE-B7E8-717A-4BED-90D98F17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DC9FE58-65FF-2F05-2F17-2080B7E0C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EBE188-A4B2-37EA-A0B5-0D8A7987A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EEE15-7A9B-75CD-5310-F1E003B95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5E0500-F23D-5E74-38F2-58D66BBD7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6F341A2-B1A3-8E87-94CF-85BB332977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3EDAF54-06D1-7CD2-4B94-BCD0AD700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222CE-7364-2500-F6FE-8489D1833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4FBE1-ABB9-FA20-355B-5CBAEEB01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" b="125"/>
          <a:stretch/>
        </p:blipFill>
        <p:spPr>
          <a:xfrm>
            <a:off x="0" y="0"/>
            <a:ext cx="12236824" cy="6865951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617C3370-8F87-A801-DD21-5F33A6EAE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C4CDF0B-919B-6FA9-A990-237EA63D2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4EACE-76A9-39BE-FAA5-BD7E82E973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776413-BBE7-3C55-7F0D-1CE535962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b="350"/>
          <a:stretch/>
        </p:blipFill>
        <p:spPr>
          <a:xfrm>
            <a:off x="-1" y="0"/>
            <a:ext cx="12292149" cy="6865952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998193A-F625-DAAC-03B6-30283D4AD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EF77CC2-640B-C705-D35C-02FD238DC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AEB58-ACE8-D69C-B38E-D333C422E2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1FD3EC-9247-89F5-2EC2-7E27198F0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/>
        </p:blipFill>
        <p:spPr>
          <a:xfrm>
            <a:off x="-19594" y="1708"/>
            <a:ext cx="12211593" cy="6875274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07A9F0D-4264-7D63-8348-86F7760D2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0058CA-F44C-4A8B-FD0A-8B24B37E73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76FAB-C7A4-03B2-4075-2304C8D5C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B16FC-1201-9FEC-4990-A4CC0F17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/>
        </p:blipFill>
        <p:spPr>
          <a:xfrm>
            <a:off x="-6581" y="-1"/>
            <a:ext cx="12212758" cy="6865953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9BD74E6-966E-BE9B-8B46-B95FE9F8A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8B03895-D1EF-BE4F-6183-B93683833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1FFC4-031E-7D67-24CF-6C793DC42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D11DE8-2273-6B65-DDC3-ED4868A3F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/>
        </p:blipFill>
        <p:spPr>
          <a:xfrm>
            <a:off x="-20723" y="0"/>
            <a:ext cx="12212723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1785-B66B-D3E7-C7E2-776B671D5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64" y="5307482"/>
            <a:ext cx="7656853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49" y="4234070"/>
            <a:ext cx="7656853" cy="88823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1906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88491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1906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88491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60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6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832BB-DF19-DB39-D5AD-1F39EA82E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/>
        </p:blipFill>
        <p:spPr>
          <a:xfrm>
            <a:off x="-1" y="0"/>
            <a:ext cx="12214331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DFB3-1D05-3DE4-0D78-0107F3E86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For Auditorium/ very bright scree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74B668-7C12-9AC7-2FE4-1E14F30281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9FFB1-EFB4-D484-8F3E-CB8F83DB2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F6EEF8-79E6-9824-32A8-802F66F2D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F068-07F4-F6FE-138B-D19D1A4AA02F}"/>
              </a:ext>
            </a:extLst>
          </p:cNvPr>
          <p:cNvGrpSpPr/>
          <p:nvPr userDrawn="1"/>
        </p:nvGrpSpPr>
        <p:grpSpPr>
          <a:xfrm>
            <a:off x="4402605" y="3069157"/>
            <a:ext cx="731206" cy="931611"/>
            <a:chOff x="4402605" y="3069157"/>
            <a:chExt cx="731206" cy="931611"/>
          </a:xfrm>
        </p:grpSpPr>
        <p:pic>
          <p:nvPicPr>
            <p:cNvPr id="9" name="Picture 8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5446A4E9-9B8C-7E2B-5162-376BC21D4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3069157"/>
              <a:ext cx="731206" cy="931611"/>
            </a:xfrm>
            <a:prstGeom prst="rect">
              <a:avLst/>
            </a:prstGeom>
          </p:spPr>
        </p:pic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7637" y="3167358"/>
              <a:ext cx="621141" cy="62114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0B3DE-62C2-911F-C84D-5CCB206548BA}"/>
              </a:ext>
            </a:extLst>
          </p:cNvPr>
          <p:cNvGrpSpPr/>
          <p:nvPr userDrawn="1"/>
        </p:nvGrpSpPr>
        <p:grpSpPr>
          <a:xfrm>
            <a:off x="4402605" y="5044741"/>
            <a:ext cx="731206" cy="931611"/>
            <a:chOff x="4402605" y="5044741"/>
            <a:chExt cx="731206" cy="931611"/>
          </a:xfrm>
        </p:grpSpPr>
        <p:pic>
          <p:nvPicPr>
            <p:cNvPr id="10" name="Picture 9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6B0A7CA6-8271-687F-A58E-0AAA46D2E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5044741"/>
              <a:ext cx="731206" cy="931611"/>
            </a:xfrm>
            <a:prstGeom prst="rect">
              <a:avLst/>
            </a:prstGeom>
          </p:spPr>
        </p:pic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7838" y="5171390"/>
              <a:ext cx="500737" cy="50073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56CA0-E1FA-E772-B73E-A063A34DF8FC}"/>
              </a:ext>
            </a:extLst>
          </p:cNvPr>
          <p:cNvGrpSpPr/>
          <p:nvPr userDrawn="1"/>
        </p:nvGrpSpPr>
        <p:grpSpPr>
          <a:xfrm>
            <a:off x="4402605" y="1081148"/>
            <a:ext cx="731206" cy="931611"/>
            <a:chOff x="4395506" y="1097235"/>
            <a:chExt cx="731206" cy="931611"/>
          </a:xfrm>
        </p:grpSpPr>
        <p:pic>
          <p:nvPicPr>
            <p:cNvPr id="6" name="Picture 5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F9700D-1B5C-86DB-C5BC-5BF98F4A4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06" y="1097235"/>
              <a:ext cx="731206" cy="931611"/>
            </a:xfrm>
            <a:prstGeom prst="rect">
              <a:avLst/>
            </a:prstGeom>
          </p:spPr>
        </p:pic>
        <p:pic>
          <p:nvPicPr>
            <p:cNvPr id="32" name="Graphic 31" descr="Megaphone">
              <a:extLst>
                <a:ext uri="{FF2B5EF4-FFF2-40B4-BE49-F238E27FC236}">
                  <a16:creationId xmlns:a16="http://schemas.microsoft.com/office/drawing/2014/main" id="{93AC8EE3-08D1-D144-6281-E0E370E96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60901" y="1152660"/>
              <a:ext cx="602075" cy="60207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49F60-752A-AB08-293C-D85669634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3050" y="6494382"/>
            <a:ext cx="5568950" cy="385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439DE-8C0C-323C-F052-AF93DCB176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789282-1961-1D6A-D275-3A81D47708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634" y="2415674"/>
            <a:ext cx="4069426" cy="2238575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FOCUS OF TODAY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C4B438A-BE36-C0F7-A186-E87AFD7365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3131" y="632486"/>
            <a:ext cx="6676557" cy="427748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What do we want to inform about?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67DFF8A-41CD-8102-0628-3407CC2433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3131" y="2593489"/>
            <a:ext cx="6676557" cy="427748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What do we need to </a:t>
            </a:r>
            <a:r>
              <a:rPr lang="en-US" dirty="0" err="1"/>
              <a:t>doscuss</a:t>
            </a:r>
            <a:r>
              <a:rPr lang="en-US" dirty="0"/>
              <a:t>?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5D33DC4-E1F4-4172-8A0D-C288AA9039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3131" y="4616993"/>
            <a:ext cx="6676557" cy="427748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What do we need to decide?</a:t>
            </a:r>
          </a:p>
        </p:txBody>
      </p:sp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900" y="2453401"/>
            <a:ext cx="8458199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3966F9-7122-BF78-4A77-74FD0A040EBE}"/>
              </a:ext>
            </a:extLst>
          </p:cNvPr>
          <p:cNvCxnSpPr>
            <a:cxnSpLocks/>
          </p:cNvCxnSpPr>
          <p:nvPr userDrawn="1"/>
        </p:nvCxnSpPr>
        <p:spPr>
          <a:xfrm>
            <a:off x="3701473" y="2364567"/>
            <a:ext cx="0" cy="19659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BF4153-34B7-E220-26CC-1895BFA2B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8905" y="2364567"/>
            <a:ext cx="6816723" cy="196596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A04530C-73C1-327C-0EF9-22A6D73FD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4625" y="2756203"/>
            <a:ext cx="2290612" cy="11826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413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DFB037-EAFC-A29C-7CFB-E7517294D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C18DD05-0BCB-DA0C-05C3-0CAE932F0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57C8-C430-09F9-48EB-6502AA3DA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EA7DD-8323-9CB4-B898-55CAB1747F9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50" r:id="rId2"/>
    <p:sldLayoutId id="2147483710" r:id="rId3"/>
    <p:sldLayoutId id="2147483663" r:id="rId4"/>
    <p:sldLayoutId id="2147483747" r:id="rId5"/>
    <p:sldLayoutId id="2147483736" r:id="rId6"/>
    <p:sldLayoutId id="2147483744" r:id="rId7"/>
    <p:sldLayoutId id="2147483748" r:id="rId8"/>
    <p:sldLayoutId id="2147483738" r:id="rId9"/>
    <p:sldLayoutId id="2147483739" r:id="rId10"/>
    <p:sldLayoutId id="2147483722" r:id="rId11"/>
    <p:sldLayoutId id="2147483742" r:id="rId12"/>
    <p:sldLayoutId id="2147483743" r:id="rId13"/>
    <p:sldLayoutId id="2147483688" r:id="rId14"/>
    <p:sldLayoutId id="2147483689" r:id="rId15"/>
    <p:sldLayoutId id="2147483724" r:id="rId16"/>
    <p:sldLayoutId id="2147483719" r:id="rId17"/>
    <p:sldLayoutId id="2147483720" r:id="rId18"/>
    <p:sldLayoutId id="2147483745" r:id="rId19"/>
    <p:sldLayoutId id="2147483752" r:id="rId20"/>
    <p:sldLayoutId id="2147483717" r:id="rId21"/>
    <p:sldLayoutId id="2147483751" r:id="rId22"/>
    <p:sldLayoutId id="2147483733" r:id="rId23"/>
    <p:sldLayoutId id="2147483749" r:id="rId24"/>
    <p:sldLayoutId id="2147483672" r:id="rId25"/>
    <p:sldLayoutId id="2147483673" r:id="rId26"/>
    <p:sldLayoutId id="2147483674" r:id="rId27"/>
    <p:sldLayoutId id="214748367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EBC483-A9E2-9C72-F0AB-5F2545437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94E45-E83A-42FE-960B-912C6C1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0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E6B00-8D3A-94AB-D22D-2BC030FCC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BF05B-AE48-D3B1-6C6F-C7B84BC40A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AB0F2-C1A8-E4BF-AF46-2344A3767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7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8A5B-8D39-499A-226A-C4C988B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E61F3-C54A-E4B2-55A7-AC5A2F21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10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400" b="0" i="0" kern="1200" dirty="0">
            <a:solidFill>
              <a:schemeClr val="bg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A131C3B-F277-4460-8511-87C3737C89D4}" vid="{13E74860-A39F-4ABA-B0DF-CA01651295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F66457922CD439B4C537E3463C4CC" ma:contentTypeVersion="6" ma:contentTypeDescription="Create a new document." ma:contentTypeScope="" ma:versionID="c8d6c77a410fa0bd3f420563346993da">
  <xsd:schema xmlns:xsd="http://www.w3.org/2001/XMLSchema" xmlns:xs="http://www.w3.org/2001/XMLSchema" xmlns:p="http://schemas.microsoft.com/office/2006/metadata/properties" xmlns:ns2="5cae242a-ff90-464e-a0a2-2418b7e71834" xmlns:ns3="33f7f070-486a-46d9-a80b-dc499a041972" targetNamespace="http://schemas.microsoft.com/office/2006/metadata/properties" ma:root="true" ma:fieldsID="7cfe056fc2c5cf27e494002764c97e6b" ns2:_="" ns3:_="">
    <xsd:import namespace="5cae242a-ff90-464e-a0a2-2418b7e71834"/>
    <xsd:import namespace="33f7f070-486a-46d9-a80b-dc499a0419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e242a-ff90-464e-a0a2-2418b7e718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f070-486a-46d9-a80b-dc499a041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F195D3-AA43-47D5-B789-72A185EB4E16}">
  <ds:schemaRefs>
    <ds:schemaRef ds:uri="http://schemas.microsoft.com/office/2006/metadata/properties"/>
    <ds:schemaRef ds:uri="http://www.w3.org/XML/1998/namespace"/>
    <ds:schemaRef ds:uri="http://purl.org/dc/dcmitype/"/>
    <ds:schemaRef ds:uri="33f7f070-486a-46d9-a80b-dc499a041972"/>
    <ds:schemaRef ds:uri="http://purl.org/dc/terms/"/>
    <ds:schemaRef ds:uri="5cae242a-ff90-464e-a0a2-2418b7e718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0DFC219-5C63-44C3-9B0E-2D344DD5F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e242a-ff90-464e-a0a2-2418b7e71834"/>
    <ds:schemaRef ds:uri="33f7f070-486a-46d9-a80b-dc499a041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indoor FY26_updated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Łukasz Ostrowski</dc:creator>
  <cp:lastModifiedBy>Łukasz Ostrowski</cp:lastModifiedBy>
  <cp:revision>1</cp:revision>
  <dcterms:created xsi:type="dcterms:W3CDTF">2025-09-19T14:38:35Z</dcterms:created>
  <dcterms:modified xsi:type="dcterms:W3CDTF">2025-09-19T14:39:11Z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0x010100704F66457922CD439B4C537E3463C4CC</vt:lpwstr>
  </property>
</Properties>
</file>