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D88"/>
    <a:srgbClr val="796650"/>
    <a:srgbClr val="143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6301" autoAdjust="0"/>
  </p:normalViewPr>
  <p:slideViewPr>
    <p:cSldViewPr snapToGrid="0">
      <p:cViewPr varScale="1">
        <p:scale>
          <a:sx n="120" d="100"/>
          <a:sy n="120" d="100"/>
        </p:scale>
        <p:origin x="120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10" d="100"/>
          <a:sy n="110" d="100"/>
        </p:scale>
        <p:origin x="333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8B90A9-72E6-ADCD-32D1-6BD45348D8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3A405-DCAC-259B-0B2A-2D52A03EA8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2B490-A9E2-468B-BF45-7A385C5581B0}" type="datetimeFigureOut">
              <a:rPr lang="en-GB" smtClean="0"/>
              <a:t>09/07/2026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00A538-931F-E7AA-2366-777FBE7FD9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51AC9-0389-85E5-7FC9-DB70B46F26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C4405-7BB2-4967-AA21-1BEC70774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680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CB3BA-6D19-4791-B90A-7BCACC129D79}" type="datetimeFigureOut">
              <a:rPr lang="en-GB" smtClean="0"/>
              <a:t>09/07/2026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230B7-F7D9-462B-9D82-1201BD8A1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17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4BAE88-8D4C-8B8A-6E71-2DCFF94C55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1999" cy="686595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A2AB264-0DDD-4213-AF4A-DEF5673070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2564" y="3751333"/>
            <a:ext cx="5325796" cy="71398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title</a:t>
            </a:r>
            <a:endParaRPr lang="en-DK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94D6453-18A4-43B8-826C-0775693E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2081451"/>
            <a:ext cx="5360670" cy="1484709"/>
          </a:xfrm>
        </p:spPr>
        <p:txBody>
          <a:bodyPr anchor="b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DK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AB6F159B-DA78-4C80-9405-B73BD9FAD0E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A64632-625C-CB89-3418-E41306FB4D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30CA04-B88D-426B-1120-2FBD1044C6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14" y="6374125"/>
            <a:ext cx="30480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6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8C03DC-57CE-C67D-6BF6-123584E3B3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-6243"/>
            <a:ext cx="12192000" cy="6872194"/>
          </a:xfrm>
          <a:prstGeom prst="rect">
            <a:avLst/>
          </a:prstGeom>
        </p:spPr>
      </p:pic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9BE73129-3E9A-4A8E-882E-6E877818BF7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0EC476-6AC8-F84F-1E3A-8D2BD4FFCD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8894" y="907868"/>
            <a:ext cx="3955025" cy="50422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4E6FC86-C1B9-F5D1-0490-9100F8B948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breaker headline</a:t>
            </a: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DADA3C-5EEE-FD5B-162B-2977DACEFA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8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BDFB037-EAFC-A29C-7CFB-E7517294DA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861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18DD05-0BCB-DA0C-05C3-0CAE932F08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8894" y="907868"/>
            <a:ext cx="3955025" cy="504226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22FDDF0-36F7-405F-96E9-C43F53162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breaker headline</a:t>
            </a:r>
            <a:endParaRPr lang="en-DK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29425EAC-F417-4243-8CBE-7815E902BD3D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6D57C8-C430-09F9-48EB-6502AA3DA8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04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8C03DC-57CE-C67D-6BF6-123584E3B3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93"/>
          <a:stretch>
            <a:fillRect/>
          </a:stretch>
        </p:blipFill>
        <p:spPr>
          <a:xfrm>
            <a:off x="0" y="-6243"/>
            <a:ext cx="12192000" cy="6872194"/>
          </a:xfrm>
          <a:prstGeom prst="rect">
            <a:avLst/>
          </a:prstGeom>
        </p:spPr>
      </p:pic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9BE73129-3E9A-4A8E-882E-6E877818BF7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0EC476-6AC8-F84F-1E3A-8D2BD4FFCD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8894" y="907868"/>
            <a:ext cx="3955025" cy="50422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4E6FC86-C1B9-F5D1-0490-9100F8B948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breaker headline</a:t>
            </a: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DADA3C-5EEE-FD5B-162B-2977DACEFA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41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D4585E-9BD5-9B39-0AD0-87D63DD24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29425EAC-F417-4243-8CBE-7815E902BD3D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8B1374-9077-22D5-A1B2-8AFD137FD7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8894" y="907868"/>
            <a:ext cx="3955025" cy="504226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7AAB4446-B862-DA1A-2B17-FE0F4900C1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breaker headline</a:t>
            </a: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8D4677-6A3C-A568-8EC2-054814303F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3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Large Placehol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D11DE8-2273-6B65-DDC3-ED4868A3F9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803" y="0"/>
            <a:ext cx="12207607" cy="6865951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08064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1AA3531-8B9A-48FA-BF4C-4B90C907393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F51785-B66B-D3E7-C7E2-776B671D5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6365D8-4FDA-DD41-EB2C-14BC2F53CB5B}"/>
              </a:ext>
            </a:extLst>
          </p:cNvPr>
          <p:cNvSpPr txBox="1"/>
          <p:nvPr userDrawn="1"/>
        </p:nvSpPr>
        <p:spPr>
          <a:xfrm>
            <a:off x="13450529" y="17009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817915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Large Placehol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138F53-9B17-02AC-B8DC-687A1ADB3F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82"/>
          <a:stretch>
            <a:fillRect/>
          </a:stretch>
        </p:blipFill>
        <p:spPr>
          <a:xfrm>
            <a:off x="-7087" y="1"/>
            <a:ext cx="12206177" cy="6851632"/>
          </a:xfrm>
          <a:prstGeom prst="rect">
            <a:avLst/>
          </a:prstGeom>
        </p:spPr>
      </p:pic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1AA3531-8B9A-48FA-BF4C-4B90C907393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08064"/>
            <a:ext cx="6110177" cy="5949936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912E2A-3B02-0482-37FA-993FC2A267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02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Ipad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957898A-9EF0-8D9C-4E6F-5B1A0013D5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6201"/>
            <a:ext cx="12190670" cy="68564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27012B-92E0-9227-F0C2-21AA505C7A06}"/>
              </a:ext>
            </a:extLst>
          </p:cNvPr>
          <p:cNvSpPr/>
          <p:nvPr userDrawn="1"/>
        </p:nvSpPr>
        <p:spPr>
          <a:xfrm>
            <a:off x="4829696" y="1219549"/>
            <a:ext cx="6201294" cy="4449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C00F2C-AEB6-4598-84A8-23D79B2BF1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9696" y="1236252"/>
            <a:ext cx="6201294" cy="43059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240AE1D0-FAF9-4C20-A886-202F5EBA8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19549"/>
            <a:ext cx="312420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9C391EB-B116-46AE-A3B5-B362F3FB1DA4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1B2806-E722-4CDF-8444-83E50EEAE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1517" y="1024371"/>
            <a:ext cx="6597651" cy="4736869"/>
          </a:xfrm>
          <a:prstGeom prst="roundRect">
            <a:avLst>
              <a:gd name="adj" fmla="val 6747"/>
            </a:avLst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3CAAA9-3098-CADD-2B83-1015485670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89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hone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1FF0E2-6BCA-2D35-3D2F-CB027BEFBA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787"/>
            <a:ext cx="12192000" cy="685642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BFE87E-0B5B-A963-7113-EE93A4818243}"/>
              </a:ext>
            </a:extLst>
          </p:cNvPr>
          <p:cNvSpPr/>
          <p:nvPr userDrawn="1"/>
        </p:nvSpPr>
        <p:spPr>
          <a:xfrm rot="16200000">
            <a:off x="2997512" y="2047818"/>
            <a:ext cx="6053999" cy="28255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8BA05A4-F97C-D367-B970-935B735669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291" y="400761"/>
            <a:ext cx="2985910" cy="6103200"/>
          </a:xfrm>
          <a:prstGeom prst="rect">
            <a:avLst/>
          </a:prstGeom>
        </p:spPr>
      </p:pic>
      <p:sp>
        <p:nvSpPr>
          <p:cNvPr id="16" name="Title 6">
            <a:extLst>
              <a:ext uri="{FF2B5EF4-FFF2-40B4-BE49-F238E27FC236}">
                <a16:creationId xmlns:a16="http://schemas.microsoft.com/office/drawing/2014/main" id="{240AE1D0-FAF9-4C20-A886-202F5EBA8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19549"/>
            <a:ext cx="312420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9C391EB-B116-46AE-A3B5-B362F3FB1DA4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E92668-8672-9949-2A08-BEC0721EF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5161" y="538162"/>
            <a:ext cx="2688171" cy="5824135"/>
          </a:xfrm>
          <a:custGeom>
            <a:avLst/>
            <a:gdLst>
              <a:gd name="connsiteX0" fmla="*/ 0 w 2905125"/>
              <a:gd name="connsiteY0" fmla="*/ 484197 h 6088063"/>
              <a:gd name="connsiteX1" fmla="*/ 484197 w 2905125"/>
              <a:gd name="connsiteY1" fmla="*/ 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0 w 2905125"/>
              <a:gd name="connsiteY8" fmla="*/ 484197 h 6088063"/>
              <a:gd name="connsiteX0" fmla="*/ 0 w 2905125"/>
              <a:gd name="connsiteY0" fmla="*/ 484197 h 6088063"/>
              <a:gd name="connsiteX1" fmla="*/ 501650 w 2905125"/>
              <a:gd name="connsiteY1" fmla="*/ 15240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0 w 2905125"/>
              <a:gd name="connsiteY8" fmla="*/ 484197 h 6088063"/>
              <a:gd name="connsiteX0" fmla="*/ 153987 w 2905125"/>
              <a:gd name="connsiteY0" fmla="*/ 681038 h 6088063"/>
              <a:gd name="connsiteX1" fmla="*/ 501650 w 2905125"/>
              <a:gd name="connsiteY1" fmla="*/ 15240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153987 w 2905125"/>
              <a:gd name="connsiteY8" fmla="*/ 681038 h 6088063"/>
              <a:gd name="connsiteX0" fmla="*/ 153987 w 2905125"/>
              <a:gd name="connsiteY0" fmla="*/ 538163 h 5945188"/>
              <a:gd name="connsiteX1" fmla="*/ 501650 w 2905125"/>
              <a:gd name="connsiteY1" fmla="*/ 9525 h 5945188"/>
              <a:gd name="connsiteX2" fmla="*/ 2406650 w 2905125"/>
              <a:gd name="connsiteY2" fmla="*/ 0 h 5945188"/>
              <a:gd name="connsiteX3" fmla="*/ 2905125 w 2905125"/>
              <a:gd name="connsiteY3" fmla="*/ 341322 h 5945188"/>
              <a:gd name="connsiteX4" fmla="*/ 2905125 w 2905125"/>
              <a:gd name="connsiteY4" fmla="*/ 5460991 h 5945188"/>
              <a:gd name="connsiteX5" fmla="*/ 2420928 w 2905125"/>
              <a:gd name="connsiteY5" fmla="*/ 5945188 h 5945188"/>
              <a:gd name="connsiteX6" fmla="*/ 484197 w 2905125"/>
              <a:gd name="connsiteY6" fmla="*/ 5945188 h 5945188"/>
              <a:gd name="connsiteX7" fmla="*/ 0 w 2905125"/>
              <a:gd name="connsiteY7" fmla="*/ 5460991 h 5945188"/>
              <a:gd name="connsiteX8" fmla="*/ 153987 w 2905125"/>
              <a:gd name="connsiteY8" fmla="*/ 538163 h 5945188"/>
              <a:gd name="connsiteX0" fmla="*/ 153987 w 2905125"/>
              <a:gd name="connsiteY0" fmla="*/ 538163 h 5945188"/>
              <a:gd name="connsiteX1" fmla="*/ 501650 w 2905125"/>
              <a:gd name="connsiteY1" fmla="*/ 9525 h 5945188"/>
              <a:gd name="connsiteX2" fmla="*/ 2406650 w 2905125"/>
              <a:gd name="connsiteY2" fmla="*/ 0 h 5945188"/>
              <a:gd name="connsiteX3" fmla="*/ 2840037 w 2905125"/>
              <a:gd name="connsiteY3" fmla="*/ 385762 h 5945188"/>
              <a:gd name="connsiteX4" fmla="*/ 2905125 w 2905125"/>
              <a:gd name="connsiteY4" fmla="*/ 5460991 h 5945188"/>
              <a:gd name="connsiteX5" fmla="*/ 2420928 w 2905125"/>
              <a:gd name="connsiteY5" fmla="*/ 5945188 h 5945188"/>
              <a:gd name="connsiteX6" fmla="*/ 484197 w 2905125"/>
              <a:gd name="connsiteY6" fmla="*/ 5945188 h 5945188"/>
              <a:gd name="connsiteX7" fmla="*/ 0 w 2905125"/>
              <a:gd name="connsiteY7" fmla="*/ 5460991 h 5945188"/>
              <a:gd name="connsiteX8" fmla="*/ 153987 w 2905125"/>
              <a:gd name="connsiteY8" fmla="*/ 538163 h 5945188"/>
              <a:gd name="connsiteX0" fmla="*/ 153987 w 2840037"/>
              <a:gd name="connsiteY0" fmla="*/ 538163 h 5945188"/>
              <a:gd name="connsiteX1" fmla="*/ 501650 w 2840037"/>
              <a:gd name="connsiteY1" fmla="*/ 9525 h 5945188"/>
              <a:gd name="connsiteX2" fmla="*/ 2406650 w 2840037"/>
              <a:gd name="connsiteY2" fmla="*/ 0 h 5945188"/>
              <a:gd name="connsiteX3" fmla="*/ 2840037 w 2840037"/>
              <a:gd name="connsiteY3" fmla="*/ 385762 h 5945188"/>
              <a:gd name="connsiteX4" fmla="*/ 2840037 w 2840037"/>
              <a:gd name="connsiteY4" fmla="*/ 5400674 h 5945188"/>
              <a:gd name="connsiteX5" fmla="*/ 2420928 w 2840037"/>
              <a:gd name="connsiteY5" fmla="*/ 5945188 h 5945188"/>
              <a:gd name="connsiteX6" fmla="*/ 484197 w 2840037"/>
              <a:gd name="connsiteY6" fmla="*/ 5945188 h 5945188"/>
              <a:gd name="connsiteX7" fmla="*/ 0 w 2840037"/>
              <a:gd name="connsiteY7" fmla="*/ 5460991 h 5945188"/>
              <a:gd name="connsiteX8" fmla="*/ 153987 w 2840037"/>
              <a:gd name="connsiteY8" fmla="*/ 538163 h 5945188"/>
              <a:gd name="connsiteX0" fmla="*/ 153987 w 2840037"/>
              <a:gd name="connsiteY0" fmla="*/ 538163 h 5945188"/>
              <a:gd name="connsiteX1" fmla="*/ 501650 w 2840037"/>
              <a:gd name="connsiteY1" fmla="*/ 9525 h 5945188"/>
              <a:gd name="connsiteX2" fmla="*/ 2406650 w 2840037"/>
              <a:gd name="connsiteY2" fmla="*/ 0 h 5945188"/>
              <a:gd name="connsiteX3" fmla="*/ 2840037 w 2840037"/>
              <a:gd name="connsiteY3" fmla="*/ 385762 h 5945188"/>
              <a:gd name="connsiteX4" fmla="*/ 2840037 w 2840037"/>
              <a:gd name="connsiteY4" fmla="*/ 5400674 h 5945188"/>
              <a:gd name="connsiteX5" fmla="*/ 2420937 w 2840037"/>
              <a:gd name="connsiteY5" fmla="*/ 5824537 h 5945188"/>
              <a:gd name="connsiteX6" fmla="*/ 484197 w 2840037"/>
              <a:gd name="connsiteY6" fmla="*/ 5945188 h 5945188"/>
              <a:gd name="connsiteX7" fmla="*/ 0 w 2840037"/>
              <a:gd name="connsiteY7" fmla="*/ 5460991 h 5945188"/>
              <a:gd name="connsiteX8" fmla="*/ 153987 w 2840037"/>
              <a:gd name="connsiteY8" fmla="*/ 538163 h 5945188"/>
              <a:gd name="connsiteX0" fmla="*/ 153987 w 2840037"/>
              <a:gd name="connsiteY0" fmla="*/ 538163 h 5824537"/>
              <a:gd name="connsiteX1" fmla="*/ 501650 w 2840037"/>
              <a:gd name="connsiteY1" fmla="*/ 9525 h 5824537"/>
              <a:gd name="connsiteX2" fmla="*/ 2406650 w 2840037"/>
              <a:gd name="connsiteY2" fmla="*/ 0 h 5824537"/>
              <a:gd name="connsiteX3" fmla="*/ 2840037 w 2840037"/>
              <a:gd name="connsiteY3" fmla="*/ 385762 h 5824537"/>
              <a:gd name="connsiteX4" fmla="*/ 2840037 w 2840037"/>
              <a:gd name="connsiteY4" fmla="*/ 5400674 h 5824537"/>
              <a:gd name="connsiteX5" fmla="*/ 2420937 w 2840037"/>
              <a:gd name="connsiteY5" fmla="*/ 5824537 h 5824537"/>
              <a:gd name="connsiteX6" fmla="*/ 482600 w 2840037"/>
              <a:gd name="connsiteY6" fmla="*/ 5805487 h 5824537"/>
              <a:gd name="connsiteX7" fmla="*/ 0 w 2840037"/>
              <a:gd name="connsiteY7" fmla="*/ 5460991 h 5824537"/>
              <a:gd name="connsiteX8" fmla="*/ 153987 w 2840037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2120 w 2688170"/>
              <a:gd name="connsiteY0" fmla="*/ 538163 h 5824537"/>
              <a:gd name="connsiteX1" fmla="*/ 349783 w 2688170"/>
              <a:gd name="connsiteY1" fmla="*/ 9525 h 5824537"/>
              <a:gd name="connsiteX2" fmla="*/ 2254783 w 2688170"/>
              <a:gd name="connsiteY2" fmla="*/ 0 h 5824537"/>
              <a:gd name="connsiteX3" fmla="*/ 2688170 w 2688170"/>
              <a:gd name="connsiteY3" fmla="*/ 385762 h 5824537"/>
              <a:gd name="connsiteX4" fmla="*/ 2688170 w 2688170"/>
              <a:gd name="connsiteY4" fmla="*/ 5400674 h 5824537"/>
              <a:gd name="connsiteX5" fmla="*/ 2269070 w 2688170"/>
              <a:gd name="connsiteY5" fmla="*/ 5824537 h 5824537"/>
              <a:gd name="connsiteX6" fmla="*/ 330733 w 2688170"/>
              <a:gd name="connsiteY6" fmla="*/ 5805487 h 5824537"/>
              <a:gd name="connsiteX7" fmla="*/ 2120 w 2688170"/>
              <a:gd name="connsiteY7" fmla="*/ 5424488 h 5824537"/>
              <a:gd name="connsiteX8" fmla="*/ 2120 w 2688170"/>
              <a:gd name="connsiteY8" fmla="*/ 538163 h 5824537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15011"/>
              <a:gd name="connsiteX1" fmla="*/ 349783 w 2688170"/>
              <a:gd name="connsiteY1" fmla="*/ 9525 h 5815011"/>
              <a:gd name="connsiteX2" fmla="*/ 2254783 w 2688170"/>
              <a:gd name="connsiteY2" fmla="*/ 0 h 5815011"/>
              <a:gd name="connsiteX3" fmla="*/ 2688170 w 2688170"/>
              <a:gd name="connsiteY3" fmla="*/ 385762 h 5815011"/>
              <a:gd name="connsiteX4" fmla="*/ 2688170 w 2688170"/>
              <a:gd name="connsiteY4" fmla="*/ 5400674 h 5815011"/>
              <a:gd name="connsiteX5" fmla="*/ 2250020 w 2688170"/>
              <a:gd name="connsiteY5" fmla="*/ 5815011 h 5815011"/>
              <a:gd name="connsiteX6" fmla="*/ 330733 w 2688170"/>
              <a:gd name="connsiteY6" fmla="*/ 5805487 h 5815011"/>
              <a:gd name="connsiteX7" fmla="*/ 2120 w 2688170"/>
              <a:gd name="connsiteY7" fmla="*/ 5424488 h 5815011"/>
              <a:gd name="connsiteX8" fmla="*/ 2120 w 2688170"/>
              <a:gd name="connsiteY8" fmla="*/ 538163 h 5815011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88170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88170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445032 w 2688170"/>
              <a:gd name="connsiteY2" fmla="*/ 9524 h 5819372"/>
              <a:gd name="connsiteX3" fmla="*/ 2254783 w 2688170"/>
              <a:gd name="connsiteY3" fmla="*/ 0 h 5819372"/>
              <a:gd name="connsiteX4" fmla="*/ 2688170 w 2688170"/>
              <a:gd name="connsiteY4" fmla="*/ 385762 h 5819372"/>
              <a:gd name="connsiteX5" fmla="*/ 2678645 w 2688170"/>
              <a:gd name="connsiteY5" fmla="*/ 5400674 h 5819372"/>
              <a:gd name="connsiteX6" fmla="*/ 2250020 w 2688170"/>
              <a:gd name="connsiteY6" fmla="*/ 5815011 h 5819372"/>
              <a:gd name="connsiteX7" fmla="*/ 330733 w 2688170"/>
              <a:gd name="connsiteY7" fmla="*/ 5805487 h 5819372"/>
              <a:gd name="connsiteX8" fmla="*/ 2120 w 2688170"/>
              <a:gd name="connsiteY8" fmla="*/ 5424488 h 5819372"/>
              <a:gd name="connsiteX9" fmla="*/ 2120 w 2688170"/>
              <a:gd name="connsiteY9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806982 w 2688170"/>
              <a:gd name="connsiteY2" fmla="*/ 4761 h 5819372"/>
              <a:gd name="connsiteX3" fmla="*/ 2254783 w 2688170"/>
              <a:gd name="connsiteY3" fmla="*/ 0 h 5819372"/>
              <a:gd name="connsiteX4" fmla="*/ 2688170 w 2688170"/>
              <a:gd name="connsiteY4" fmla="*/ 385762 h 5819372"/>
              <a:gd name="connsiteX5" fmla="*/ 2678645 w 2688170"/>
              <a:gd name="connsiteY5" fmla="*/ 5400674 h 5819372"/>
              <a:gd name="connsiteX6" fmla="*/ 2250020 w 2688170"/>
              <a:gd name="connsiteY6" fmla="*/ 5815011 h 5819372"/>
              <a:gd name="connsiteX7" fmla="*/ 330733 w 2688170"/>
              <a:gd name="connsiteY7" fmla="*/ 5805487 h 5819372"/>
              <a:gd name="connsiteX8" fmla="*/ 2120 w 2688170"/>
              <a:gd name="connsiteY8" fmla="*/ 5424488 h 5819372"/>
              <a:gd name="connsiteX9" fmla="*/ 2120 w 2688170"/>
              <a:gd name="connsiteY9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806982 w 2688170"/>
              <a:gd name="connsiteY2" fmla="*/ 4761 h 5819372"/>
              <a:gd name="connsiteX3" fmla="*/ 1026057 w 2688170"/>
              <a:gd name="connsiteY3" fmla="*/ 4762 h 5819372"/>
              <a:gd name="connsiteX4" fmla="*/ 2254783 w 2688170"/>
              <a:gd name="connsiteY4" fmla="*/ 0 h 5819372"/>
              <a:gd name="connsiteX5" fmla="*/ 2688170 w 2688170"/>
              <a:gd name="connsiteY5" fmla="*/ 385762 h 5819372"/>
              <a:gd name="connsiteX6" fmla="*/ 2678645 w 2688170"/>
              <a:gd name="connsiteY6" fmla="*/ 5400674 h 5819372"/>
              <a:gd name="connsiteX7" fmla="*/ 2250020 w 2688170"/>
              <a:gd name="connsiteY7" fmla="*/ 5815011 h 5819372"/>
              <a:gd name="connsiteX8" fmla="*/ 330733 w 2688170"/>
              <a:gd name="connsiteY8" fmla="*/ 5805487 h 5819372"/>
              <a:gd name="connsiteX9" fmla="*/ 2120 w 2688170"/>
              <a:gd name="connsiteY9" fmla="*/ 5424488 h 5819372"/>
              <a:gd name="connsiteX10" fmla="*/ 2120 w 2688170"/>
              <a:gd name="connsiteY10" fmla="*/ 538163 h 5819372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1026057 w 2688170"/>
              <a:gd name="connsiteY3" fmla="*/ 9525 h 5824135"/>
              <a:gd name="connsiteX4" fmla="*/ 1916644 w 2688170"/>
              <a:gd name="connsiteY4" fmla="*/ 0 h 5824135"/>
              <a:gd name="connsiteX5" fmla="*/ 2254783 w 2688170"/>
              <a:gd name="connsiteY5" fmla="*/ 4763 h 5824135"/>
              <a:gd name="connsiteX6" fmla="*/ 2688170 w 2688170"/>
              <a:gd name="connsiteY6" fmla="*/ 390525 h 5824135"/>
              <a:gd name="connsiteX7" fmla="*/ 2678645 w 2688170"/>
              <a:gd name="connsiteY7" fmla="*/ 5405437 h 5824135"/>
              <a:gd name="connsiteX8" fmla="*/ 2250020 w 2688170"/>
              <a:gd name="connsiteY8" fmla="*/ 5819774 h 5824135"/>
              <a:gd name="connsiteX9" fmla="*/ 330733 w 2688170"/>
              <a:gd name="connsiteY9" fmla="*/ 5810250 h 5824135"/>
              <a:gd name="connsiteX10" fmla="*/ 2120 w 2688170"/>
              <a:gd name="connsiteY10" fmla="*/ 5429251 h 5824135"/>
              <a:gd name="connsiteX11" fmla="*/ 2120 w 2688170"/>
              <a:gd name="connsiteY11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916644 w 2688170"/>
              <a:gd name="connsiteY4" fmla="*/ 0 h 5824135"/>
              <a:gd name="connsiteX5" fmla="*/ 2254783 w 2688170"/>
              <a:gd name="connsiteY5" fmla="*/ 4763 h 5824135"/>
              <a:gd name="connsiteX6" fmla="*/ 2688170 w 2688170"/>
              <a:gd name="connsiteY6" fmla="*/ 390525 h 5824135"/>
              <a:gd name="connsiteX7" fmla="*/ 2678645 w 2688170"/>
              <a:gd name="connsiteY7" fmla="*/ 5405437 h 5824135"/>
              <a:gd name="connsiteX8" fmla="*/ 2250020 w 2688170"/>
              <a:gd name="connsiteY8" fmla="*/ 5819774 h 5824135"/>
              <a:gd name="connsiteX9" fmla="*/ 330733 w 2688170"/>
              <a:gd name="connsiteY9" fmla="*/ 5810250 h 5824135"/>
              <a:gd name="connsiteX10" fmla="*/ 2120 w 2688170"/>
              <a:gd name="connsiteY10" fmla="*/ 5429251 h 5824135"/>
              <a:gd name="connsiteX11" fmla="*/ 2120 w 2688170"/>
              <a:gd name="connsiteY11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373719 w 2688170"/>
              <a:gd name="connsiteY4" fmla="*/ 123826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13154 w 2699204"/>
              <a:gd name="connsiteY0" fmla="*/ 542926 h 5824135"/>
              <a:gd name="connsiteX1" fmla="*/ 294142 w 2699204"/>
              <a:gd name="connsiteY1" fmla="*/ 9526 h 5824135"/>
              <a:gd name="connsiteX2" fmla="*/ 794204 w 2699204"/>
              <a:gd name="connsiteY2" fmla="*/ 9524 h 5824135"/>
              <a:gd name="connsiteX3" fmla="*/ 894216 w 2699204"/>
              <a:gd name="connsiteY3" fmla="*/ 238125 h 5824135"/>
              <a:gd name="connsiteX4" fmla="*/ 1841954 w 2699204"/>
              <a:gd name="connsiteY4" fmla="*/ 233363 h 5824135"/>
              <a:gd name="connsiteX5" fmla="*/ 1899103 w 2699204"/>
              <a:gd name="connsiteY5" fmla="*/ 0 h 5824135"/>
              <a:gd name="connsiteX6" fmla="*/ 2265817 w 2699204"/>
              <a:gd name="connsiteY6" fmla="*/ 4763 h 5824135"/>
              <a:gd name="connsiteX7" fmla="*/ 2699204 w 2699204"/>
              <a:gd name="connsiteY7" fmla="*/ 390525 h 5824135"/>
              <a:gd name="connsiteX8" fmla="*/ 2689679 w 2699204"/>
              <a:gd name="connsiteY8" fmla="*/ 5405437 h 5824135"/>
              <a:gd name="connsiteX9" fmla="*/ 2261054 w 2699204"/>
              <a:gd name="connsiteY9" fmla="*/ 5819774 h 5824135"/>
              <a:gd name="connsiteX10" fmla="*/ 341767 w 2699204"/>
              <a:gd name="connsiteY10" fmla="*/ 5810250 h 5824135"/>
              <a:gd name="connsiteX11" fmla="*/ 13154 w 2699204"/>
              <a:gd name="connsiteY11" fmla="*/ 5429251 h 5824135"/>
              <a:gd name="connsiteX12" fmla="*/ 13154 w 2699204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8171" h="5824135">
                <a:moveTo>
                  <a:pt x="2121" y="542926"/>
                </a:moveTo>
                <a:cubicBezTo>
                  <a:pt x="2121" y="275511"/>
                  <a:pt x="-36694" y="95251"/>
                  <a:pt x="283109" y="9526"/>
                </a:cubicBezTo>
                <a:lnTo>
                  <a:pt x="783171" y="9524"/>
                </a:lnTo>
                <a:cubicBezTo>
                  <a:pt x="789521" y="87312"/>
                  <a:pt x="772057" y="227012"/>
                  <a:pt x="883183" y="238125"/>
                </a:cubicBezTo>
                <a:lnTo>
                  <a:pt x="1830921" y="233363"/>
                </a:lnTo>
                <a:cubicBezTo>
                  <a:pt x="1892833" y="141287"/>
                  <a:pt x="1897596" y="68263"/>
                  <a:pt x="1888070" y="0"/>
                </a:cubicBezTo>
                <a:lnTo>
                  <a:pt x="2254784" y="4763"/>
                </a:lnTo>
                <a:cubicBezTo>
                  <a:pt x="2546012" y="-23812"/>
                  <a:pt x="2688171" y="123110"/>
                  <a:pt x="2688171" y="390525"/>
                </a:cubicBezTo>
                <a:lnTo>
                  <a:pt x="2678646" y="5405437"/>
                </a:lnTo>
                <a:cubicBezTo>
                  <a:pt x="2697696" y="5672852"/>
                  <a:pt x="2564345" y="5843588"/>
                  <a:pt x="2250021" y="5819774"/>
                </a:cubicBezTo>
                <a:cubicBezTo>
                  <a:pt x="1624547" y="5830887"/>
                  <a:pt x="970496" y="5818187"/>
                  <a:pt x="330734" y="5810250"/>
                </a:cubicBezTo>
                <a:cubicBezTo>
                  <a:pt x="159283" y="5824538"/>
                  <a:pt x="-21692" y="5701428"/>
                  <a:pt x="2121" y="5429251"/>
                </a:cubicBezTo>
                <a:lnTo>
                  <a:pt x="2121" y="54292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A604CA-E015-4212-A529-F54A7F6B85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00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424763"/>
            <a:ext cx="5181600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424763"/>
            <a:ext cx="5181600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3745A42-C741-4E57-9A6B-DD0054CB871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562225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0C853513-9DAD-48F2-8995-5702733902B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8049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1832BB-DF19-DB39-D5AD-1F39EA82E1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2214331" cy="6865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5262" y="64337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D3C34B-A5BC-40D3-8A13-AB5D7F42FB15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FBE7AF3-E254-44A9-B79F-0093CB194E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493" y="824789"/>
            <a:ext cx="4179671" cy="2081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edit agenda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1ECAA83-CFCE-4788-8809-758BC6D441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04154" y="909391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C5854CB-21B6-4E68-B06C-086DE2601B3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5075" y="1466103"/>
            <a:ext cx="5693387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2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48D65B76-0D7D-4B87-9354-B26B83D8793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64DFB3-1D05-3DE4-0D78-0107F3E86B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4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37E5A452-3CB8-4B5A-9BF0-040585B0030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504241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Click to edit text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4E91B3A-381A-4407-956B-C8D7ED41ABA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87205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28346"/>
            <a:ext cx="10515600" cy="483423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49579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For Auditorium/ very bright scree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74B668-7C12-9AC7-2FE4-1E14F30281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28346"/>
            <a:ext cx="10515600" cy="483423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F9FFB1-EFB4-D484-8F3E-CB8F83DB23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0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of to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FF6EEF8-79E6-9824-32A8-802F66F2D2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353" y="1"/>
            <a:ext cx="12194353" cy="68659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B12AB1E-30FC-5FDB-DC0D-79C992177FF1}"/>
              </a:ext>
            </a:extLst>
          </p:cNvPr>
          <p:cNvSpPr/>
          <p:nvPr userDrawn="1"/>
        </p:nvSpPr>
        <p:spPr>
          <a:xfrm>
            <a:off x="822041" y="1492954"/>
            <a:ext cx="3822908" cy="46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B8586A7-B45C-A7DA-E192-454D3512C520}"/>
              </a:ext>
            </a:extLst>
          </p:cNvPr>
          <p:cNvCxnSpPr>
            <a:cxnSpLocks/>
          </p:cNvCxnSpPr>
          <p:nvPr userDrawn="1"/>
        </p:nvCxnSpPr>
        <p:spPr>
          <a:xfrm flipH="1">
            <a:off x="4553211" y="2436709"/>
            <a:ext cx="5672854" cy="0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8AC9C985-5E6C-3F79-CEC3-61031E69C0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3356" y="978750"/>
            <a:ext cx="6577012" cy="138345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9144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36DFDB1E-52D5-F885-4E89-60D09A71D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3356" y="2938888"/>
            <a:ext cx="6577012" cy="137473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68125BE6-78E3-7D54-6FA9-BD50EE5E0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3356" y="4972658"/>
            <a:ext cx="6577012" cy="137473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6749F60-752A-AB08-293C-D85669634C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23050" y="6494382"/>
            <a:ext cx="5568950" cy="38596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1439DE-8C0C-323C-F052-AF93DCB176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EF9CEB-706C-1B7D-FD75-A69EAC4A7E8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99752" y="1080359"/>
            <a:ext cx="731027" cy="932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2673094-B13F-368C-D9AB-18DC2C2542D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390970" y="3069157"/>
            <a:ext cx="731027" cy="932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568D60-005B-09A8-EA09-CFDF2FC6D89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396854" y="5044741"/>
            <a:ext cx="731027" cy="9324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F22EA8B-7DDD-C766-452B-1AFF0255505A}"/>
              </a:ext>
            </a:extLst>
          </p:cNvPr>
          <p:cNvCxnSpPr>
            <a:cxnSpLocks/>
          </p:cNvCxnSpPr>
          <p:nvPr userDrawn="1"/>
        </p:nvCxnSpPr>
        <p:spPr>
          <a:xfrm flipH="1">
            <a:off x="4553211" y="4422085"/>
            <a:ext cx="5672854" cy="0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8A8972-8610-505D-7AC5-C5822C154E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390" y="2012760"/>
            <a:ext cx="3498850" cy="2805691"/>
          </a:xfrm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FontTx/>
              <a:buNone/>
              <a:defRPr sz="4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Focus </a:t>
            </a:r>
            <a:br>
              <a:rPr lang="en-GB" dirty="0"/>
            </a:br>
            <a:r>
              <a:rPr lang="en-GB" dirty="0"/>
              <a:t>of today</a:t>
            </a:r>
            <a:endParaRPr lang="en-DK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9AF7955-B6E2-4551-7F67-A5ACEF1860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7638" y="583568"/>
            <a:ext cx="6738937" cy="427038"/>
          </a:xfrm>
        </p:spPr>
        <p:txBody>
          <a:bodyPr>
            <a:normAutofit/>
          </a:bodyPr>
          <a:lstStyle>
            <a:lvl1pPr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b="1">
                <a:solidFill>
                  <a:schemeClr val="bg1"/>
                </a:solidFill>
              </a:defRPr>
            </a:lvl2pPr>
            <a:lvl3pPr>
              <a:buFontTx/>
              <a:buNone/>
              <a:defRPr b="1">
                <a:solidFill>
                  <a:schemeClr val="bg1"/>
                </a:solidFill>
              </a:defRPr>
            </a:lvl3pPr>
            <a:lvl4pPr>
              <a:buFontTx/>
              <a:buNone/>
              <a:defRPr b="1">
                <a:solidFill>
                  <a:schemeClr val="bg1"/>
                </a:solidFill>
              </a:defRPr>
            </a:lvl4pPr>
            <a:lvl5pPr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What do we want to inform about?</a:t>
            </a:r>
            <a:endParaRPr lang="en-DK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912D6EF-DC28-E846-3F49-4E1E1EC8C4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33356" y="2543706"/>
            <a:ext cx="6738937" cy="427038"/>
          </a:xfrm>
        </p:spPr>
        <p:txBody>
          <a:bodyPr>
            <a:normAutofit/>
          </a:bodyPr>
          <a:lstStyle>
            <a:lvl1pPr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b="1">
                <a:solidFill>
                  <a:schemeClr val="bg1"/>
                </a:solidFill>
              </a:defRPr>
            </a:lvl2pPr>
            <a:lvl3pPr>
              <a:buFontTx/>
              <a:buNone/>
              <a:defRPr b="1">
                <a:solidFill>
                  <a:schemeClr val="bg1"/>
                </a:solidFill>
              </a:defRPr>
            </a:lvl3pPr>
            <a:lvl4pPr>
              <a:buFontTx/>
              <a:buNone/>
              <a:defRPr b="1">
                <a:solidFill>
                  <a:schemeClr val="bg1"/>
                </a:solidFill>
              </a:defRPr>
            </a:lvl4pPr>
            <a:lvl5pPr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What do we need to discuss?</a:t>
            </a:r>
            <a:endParaRPr lang="en-DK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9BABA0D-8287-5A28-5897-6FFB40BE21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27637" y="4585390"/>
            <a:ext cx="6738937" cy="427038"/>
          </a:xfrm>
        </p:spPr>
        <p:txBody>
          <a:bodyPr>
            <a:normAutofit/>
          </a:bodyPr>
          <a:lstStyle>
            <a:lvl1pPr>
              <a:buFontTx/>
              <a:buNone/>
              <a:defRPr sz="2000" b="1">
                <a:solidFill>
                  <a:schemeClr val="bg1"/>
                </a:solidFill>
              </a:defRPr>
            </a:lvl1pPr>
            <a:lvl2pPr>
              <a:buFontTx/>
              <a:buNone/>
              <a:defRPr b="1">
                <a:solidFill>
                  <a:schemeClr val="bg1"/>
                </a:solidFill>
              </a:defRPr>
            </a:lvl2pPr>
            <a:lvl3pPr>
              <a:buFontTx/>
              <a:buNone/>
              <a:defRPr b="1">
                <a:solidFill>
                  <a:schemeClr val="bg1"/>
                </a:solidFill>
              </a:defRPr>
            </a:lvl3pPr>
            <a:lvl4pPr>
              <a:buFontTx/>
              <a:buNone/>
              <a:defRPr b="1">
                <a:solidFill>
                  <a:schemeClr val="bg1"/>
                </a:solidFill>
              </a:defRPr>
            </a:lvl4pPr>
            <a:lvl5pPr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What do we need to decide?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45943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blue and white gradient&#10;&#10;Description automatically generated">
            <a:extLst>
              <a:ext uri="{FF2B5EF4-FFF2-40B4-BE49-F238E27FC236}">
                <a16:creationId xmlns:a16="http://schemas.microsoft.com/office/drawing/2014/main" id="{1C5CA42E-C3A8-989F-762D-8EBB0F2439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22FDDF0-36F7-405F-96E9-C43F53162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66900" y="2453401"/>
            <a:ext cx="8458199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Important message goes here…</a:t>
            </a:r>
            <a:endParaRPr lang="en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E6A438-202B-9729-2614-ADC57B54DE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B1E56F-0588-2EAD-D71A-95A1AD0CD1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14" y="6374125"/>
            <a:ext cx="30480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46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blue and white gradient&#10;&#10;Description automatically generated">
            <a:extLst>
              <a:ext uri="{FF2B5EF4-FFF2-40B4-BE49-F238E27FC236}">
                <a16:creationId xmlns:a16="http://schemas.microsoft.com/office/drawing/2014/main" id="{1C5CA42E-C3A8-989F-762D-8EBB0F2439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22FDDF0-36F7-405F-96E9-C43F53162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2614" y="2309542"/>
            <a:ext cx="6057900" cy="22389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Important message goes here…</a:t>
            </a:r>
            <a:endParaRPr lang="en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E6A438-202B-9729-2614-ADC57B54DE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B1E56F-0588-2EAD-D71A-95A1AD0CD1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14" y="6374125"/>
            <a:ext cx="3048000" cy="2413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1A5D26-4B70-119C-2B81-F62E0035EB3B}"/>
              </a:ext>
            </a:extLst>
          </p:cNvPr>
          <p:cNvCxnSpPr/>
          <p:nvPr userDrawn="1"/>
        </p:nvCxnSpPr>
        <p:spPr>
          <a:xfrm>
            <a:off x="4779038" y="2031999"/>
            <a:ext cx="0" cy="2794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B49C8D4-EFEB-A434-5535-E2AA2818DF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4716" y="2898485"/>
            <a:ext cx="3405655" cy="1061028"/>
          </a:xfrm>
          <a:ln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buNone/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breaker headline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776973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8C03DC-57CE-C67D-6BF6-123584E3B3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6168"/>
            <a:ext cx="12192000" cy="6872194"/>
          </a:xfrm>
          <a:prstGeom prst="rect">
            <a:avLst/>
          </a:prstGeom>
        </p:spPr>
      </p:pic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9BE73129-3E9A-4A8E-882E-6E877818BF7E}"/>
              </a:ext>
            </a:extLst>
          </p:cNvPr>
          <p:cNvSpPr txBox="1">
            <a:spLocks/>
          </p:cNvSpPr>
          <p:nvPr userDrawn="1"/>
        </p:nvSpPr>
        <p:spPr>
          <a:xfrm>
            <a:off x="0" y="6797400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0EC476-6AC8-F84F-1E3A-8D2BD4FFCD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8894" y="907868"/>
            <a:ext cx="3955025" cy="50422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4E6FC86-C1B9-F5D1-0490-9100F8B948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breaker headline</a:t>
            </a: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DADA3C-5EEE-FD5B-162B-2977DACEFA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45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8C03DC-57CE-C67D-6BF6-123584E3B3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-6243"/>
            <a:ext cx="12192000" cy="6872194"/>
          </a:xfrm>
          <a:prstGeom prst="rect">
            <a:avLst/>
          </a:prstGeom>
        </p:spPr>
      </p:pic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9BE73129-3E9A-4A8E-882E-6E877818BF7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0EC476-6AC8-F84F-1E3A-8D2BD4FFCD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8894" y="907868"/>
            <a:ext cx="3955025" cy="50422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4E6FC86-C1B9-F5D1-0490-9100F8B948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breaker headline</a:t>
            </a: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DADA3C-5EEE-FD5B-162B-2977DACEFA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2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581CBBE-6BA1-4A2E-B2C2-E2374CE34291}"/>
              </a:ext>
            </a:extLst>
          </p:cNvPr>
          <p:cNvSpPr txBox="1">
            <a:spLocks/>
          </p:cNvSpPr>
          <p:nvPr userDrawn="1"/>
        </p:nvSpPr>
        <p:spPr>
          <a:xfrm>
            <a:off x="11063162" y="6349027"/>
            <a:ext cx="53975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a-DK"/>
            </a:defPPr>
            <a:lvl1pPr marL="0" algn="r" defTabSz="914400" rtl="0" eaLnBrk="1" latinLnBrk="0" hangingPunct="1">
              <a:defRPr sz="800" b="0" i="0" kern="120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D004A2-5536-0C42-B66B-9F3A06C21F3A}" type="slidenum">
              <a:rPr lang="en-DK" smtClean="0">
                <a:solidFill>
                  <a:schemeClr val="tx2"/>
                </a:solidFill>
              </a:rPr>
              <a:pPr/>
              <a:t>‹#›</a:t>
            </a:fld>
            <a:endParaRPr lang="en-DK" dirty="0">
              <a:solidFill>
                <a:schemeClr val="tx2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C87EDB7-DFE8-4A96-AF21-3D9CB39EC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9" y="371476"/>
            <a:ext cx="1090612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368E6D1-4CBE-4A9B-B825-A26F9010A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549" y="1697039"/>
            <a:ext cx="10515600" cy="4802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7EA7DD-8323-9CB4-B898-55CAB1747F9F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0" r:id="rId2"/>
    <p:sldLayoutId id="2147483663" r:id="rId3"/>
    <p:sldLayoutId id="2147483747" r:id="rId4"/>
    <p:sldLayoutId id="2147483736" r:id="rId5"/>
    <p:sldLayoutId id="2147483744" r:id="rId6"/>
    <p:sldLayoutId id="2147483748" r:id="rId7"/>
    <p:sldLayoutId id="2147483751" r:id="rId8"/>
    <p:sldLayoutId id="2147483749" r:id="rId9"/>
    <p:sldLayoutId id="2147483750" r:id="rId10"/>
    <p:sldLayoutId id="2147483738" r:id="rId11"/>
    <p:sldLayoutId id="2147483722" r:id="rId12"/>
    <p:sldLayoutId id="2147483739" r:id="rId13"/>
    <p:sldLayoutId id="2147483720" r:id="rId14"/>
    <p:sldLayoutId id="2147483745" r:id="rId15"/>
    <p:sldLayoutId id="2147483717" r:id="rId16"/>
    <p:sldLayoutId id="2147483733" r:id="rId17"/>
    <p:sldLayoutId id="2147483672" r:id="rId18"/>
    <p:sldLayoutId id="2147483673" r:id="rId19"/>
    <p:sldLayoutId id="2147483674" r:id="rId20"/>
    <p:sldLayoutId id="214748367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6565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DEBC483-A9E2-9C72-F0AB-5F2545437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094E45-E83A-42FE-960B-912C6C1AB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06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6E6B00-8D3A-94AB-D22D-2BC030FCC9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BF05B-AE48-D3B1-6C6F-C7B84BC40A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AB0F2-C1A8-E4BF-AF46-2344A37676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75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0C8A5B-8D39-499A-226A-C4C988B6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FE61F3-C54A-E4B2-55A7-AC5A2F212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4105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JYSK template">
      <a:dk1>
        <a:srgbClr val="565655"/>
      </a:dk1>
      <a:lt1>
        <a:sysClr val="window" lastClr="FFFFFF"/>
      </a:lt1>
      <a:dk2>
        <a:srgbClr val="565655"/>
      </a:dk2>
      <a:lt2>
        <a:srgbClr val="D0CECE"/>
      </a:lt2>
      <a:accent1>
        <a:srgbClr val="143C8A"/>
      </a:accent1>
      <a:accent2>
        <a:srgbClr val="4BA4DF"/>
      </a:accent2>
      <a:accent3>
        <a:srgbClr val="9CC3E5"/>
      </a:accent3>
      <a:accent4>
        <a:srgbClr val="2E75B5"/>
      </a:accent4>
      <a:accent5>
        <a:srgbClr val="48A1FA"/>
      </a:accent5>
      <a:accent6>
        <a:srgbClr val="034A90"/>
      </a:accent6>
      <a:hlink>
        <a:srgbClr val="0563C1"/>
      </a:hlink>
      <a:folHlink>
        <a:srgbClr val="4BA4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YSK indoor FY27_compressed" id="{C2CC1DF4-A3CF-D843-A251-4CFB8F5FE977}" vid="{965AC394-B3C6-A34C-88B0-DD5A296B9B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4F66457922CD439B4C537E3463C4CC" ma:contentTypeVersion="6" ma:contentTypeDescription="Create a new document." ma:contentTypeScope="" ma:versionID="c8d6c77a410fa0bd3f420563346993da">
  <xsd:schema xmlns:xsd="http://www.w3.org/2001/XMLSchema" xmlns:xs="http://www.w3.org/2001/XMLSchema" xmlns:p="http://schemas.microsoft.com/office/2006/metadata/properties" xmlns:ns2="5cae242a-ff90-464e-a0a2-2418b7e71834" xmlns:ns3="33f7f070-486a-46d9-a80b-dc499a041972" targetNamespace="http://schemas.microsoft.com/office/2006/metadata/properties" ma:root="true" ma:fieldsID="7cfe056fc2c5cf27e494002764c97e6b" ns2:_="" ns3:_="">
    <xsd:import namespace="5cae242a-ff90-464e-a0a2-2418b7e71834"/>
    <xsd:import namespace="33f7f070-486a-46d9-a80b-dc499a04197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e242a-ff90-464e-a0a2-2418b7e718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7f070-486a-46d9-a80b-dc499a0419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DFC219-5C63-44C3-9B0E-2D344DD5FE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ae242a-ff90-464e-a0a2-2418b7e71834"/>
    <ds:schemaRef ds:uri="33f7f070-486a-46d9-a80b-dc499a0419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F195D3-AA43-47D5-B789-72A185EB4E16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e6c36b7-4ae1-4e82-a4c6-474e7851652c"/>
  </ds:schemaRefs>
</ds:datastoreItem>
</file>

<file path=customXml/itemProps3.xml><?xml version="1.0" encoding="utf-8"?>
<ds:datastoreItem xmlns:ds="http://schemas.openxmlformats.org/officeDocument/2006/customXml" ds:itemID="{B3961E08-7722-4D45-A65D-7F516A026F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JYSK indoor FY27</Template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Verdana</vt:lpstr>
      <vt:lpstr>Title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Mai Lysdal</dc:creator>
  <cp:lastModifiedBy>Mai Lysdal</cp:lastModifiedBy>
  <cp:revision>1</cp:revision>
  <dcterms:created xsi:type="dcterms:W3CDTF">2026-07-09T12:59:14Z</dcterms:created>
  <dcterms:modified xsi:type="dcterms:W3CDTF">2026-07-09T12:59:50Z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0x010100704F66457922CD439B4C537E3463C4CC</vt:lpwstr>
  </property>
</Properties>
</file>