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2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808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4178" y="-1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38" r:id="rId7"/>
    <p:sldLayoutId id="2147483739" r:id="rId8"/>
    <p:sldLayoutId id="2147483722" r:id="rId9"/>
    <p:sldLayoutId id="2147483742" r:id="rId10"/>
    <p:sldLayoutId id="2147483743" r:id="rId11"/>
    <p:sldLayoutId id="2147483688" r:id="rId12"/>
    <p:sldLayoutId id="2147483689" r:id="rId13"/>
    <p:sldLayoutId id="2147483724" r:id="rId14"/>
    <p:sldLayoutId id="2147483719" r:id="rId15"/>
    <p:sldLayoutId id="2147483720" r:id="rId16"/>
    <p:sldLayoutId id="2147483745" r:id="rId17"/>
    <p:sldLayoutId id="2147483717" r:id="rId18"/>
    <p:sldLayoutId id="2147483733" r:id="rId19"/>
    <p:sldLayoutId id="2147483672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outdoor FY25_final" id="{8100059A-FE25-D74A-ABE1-ABA0C8FCE5E2}" vid="{3B21D9F9-7C3B-C446-9012-831E7041A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3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Verdana Pro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Nicholas Bech Fruergaard</dc:creator>
  <cp:lastModifiedBy>Marc Nicholas Bech Fruergaard</cp:lastModifiedBy>
  <cp:revision>1</cp:revision>
  <dcterms:created xsi:type="dcterms:W3CDTF">2025-02-07T14:46:24Z</dcterms:created>
  <dcterms:modified xsi:type="dcterms:W3CDTF">2025-02-07T14:46:55Z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