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</p:sldIdLst>
  <p:sldSz cx="7199313" cy="1800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2" autoAdjust="0"/>
    <p:restoredTop sz="94660"/>
  </p:normalViewPr>
  <p:slideViewPr>
    <p:cSldViewPr snapToGrid="0">
      <p:cViewPr>
        <p:scale>
          <a:sx n="200" d="100"/>
          <a:sy n="200" d="100"/>
        </p:scale>
        <p:origin x="20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914" y="294620"/>
            <a:ext cx="5399485" cy="626745"/>
          </a:xfrm>
        </p:spPr>
        <p:txBody>
          <a:bodyPr anchor="b"/>
          <a:lstStyle>
            <a:lvl1pPr algn="ctr">
              <a:defRPr sz="15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945535"/>
            <a:ext cx="5399485" cy="434638"/>
          </a:xfrm>
        </p:spPr>
        <p:txBody>
          <a:bodyPr/>
          <a:lstStyle>
            <a:lvl1pPr marL="0" indent="0" algn="ctr">
              <a:buNone/>
              <a:defRPr sz="630"/>
            </a:lvl1pPr>
            <a:lvl2pPr marL="120015" indent="0" algn="ctr">
              <a:buNone/>
              <a:defRPr sz="525"/>
            </a:lvl2pPr>
            <a:lvl3pPr marL="240030" indent="0" algn="ctr">
              <a:buNone/>
              <a:defRPr sz="472"/>
            </a:lvl3pPr>
            <a:lvl4pPr marL="360045" indent="0" algn="ctr">
              <a:buNone/>
              <a:defRPr sz="420"/>
            </a:lvl4pPr>
            <a:lvl5pPr marL="480060" indent="0" algn="ctr">
              <a:buNone/>
              <a:defRPr sz="420"/>
            </a:lvl5pPr>
            <a:lvl6pPr marL="600075" indent="0" algn="ctr">
              <a:buNone/>
              <a:defRPr sz="420"/>
            </a:lvl6pPr>
            <a:lvl7pPr marL="720090" indent="0" algn="ctr">
              <a:buNone/>
              <a:defRPr sz="420"/>
            </a:lvl7pPr>
            <a:lvl8pPr marL="840105" indent="0" algn="ctr">
              <a:buNone/>
              <a:defRPr sz="420"/>
            </a:lvl8pPr>
            <a:lvl9pPr marL="960120" indent="0" algn="ctr">
              <a:buNone/>
              <a:defRPr sz="4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598A-6F8E-4F82-808C-A3D637B6D8D7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C22-6202-46A5-AE16-B783EEC6C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9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598A-6F8E-4F82-808C-A3D637B6D8D7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C22-6202-46A5-AE16-B783EEC6C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9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8" y="95846"/>
            <a:ext cx="1552352" cy="15256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95846"/>
            <a:ext cx="4567064" cy="15256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598A-6F8E-4F82-808C-A3D637B6D8D7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C22-6202-46A5-AE16-B783EEC6C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56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598A-6F8E-4F82-808C-A3D637B6D8D7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C22-6202-46A5-AE16-B783EEC6C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30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3" y="448807"/>
            <a:ext cx="6209407" cy="748843"/>
          </a:xfrm>
        </p:spPr>
        <p:txBody>
          <a:bodyPr anchor="b"/>
          <a:lstStyle>
            <a:lvl1pPr>
              <a:defRPr sz="15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3" y="1204734"/>
            <a:ext cx="6209407" cy="393799"/>
          </a:xfrm>
        </p:spPr>
        <p:txBody>
          <a:bodyPr/>
          <a:lstStyle>
            <a:lvl1pPr marL="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1pPr>
            <a:lvl2pPr marL="120015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2pPr>
            <a:lvl3pPr marL="240030" indent="0">
              <a:buNone/>
              <a:defRPr sz="472">
                <a:solidFill>
                  <a:schemeClr val="tx1">
                    <a:tint val="75000"/>
                  </a:schemeClr>
                </a:solidFill>
              </a:defRPr>
            </a:lvl3pPr>
            <a:lvl4pPr marL="360045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4pPr>
            <a:lvl5pPr marL="480060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5pPr>
            <a:lvl6pPr marL="600075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6pPr>
            <a:lvl7pPr marL="720090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7pPr>
            <a:lvl8pPr marL="840105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8pPr>
            <a:lvl9pPr marL="960120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598A-6F8E-4F82-808C-A3D637B6D8D7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C22-6202-46A5-AE16-B783EEC6C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479227"/>
            <a:ext cx="3059708" cy="1142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479227"/>
            <a:ext cx="3059708" cy="1142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598A-6F8E-4F82-808C-A3D637B6D8D7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C22-6202-46A5-AE16-B783EEC6C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8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95846"/>
            <a:ext cx="6209407" cy="34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441305"/>
            <a:ext cx="3045647" cy="216277"/>
          </a:xfrm>
        </p:spPr>
        <p:txBody>
          <a:bodyPr anchor="b"/>
          <a:lstStyle>
            <a:lvl1pPr marL="0" indent="0">
              <a:buNone/>
              <a:defRPr sz="630" b="1"/>
            </a:lvl1pPr>
            <a:lvl2pPr marL="120015" indent="0">
              <a:buNone/>
              <a:defRPr sz="525" b="1"/>
            </a:lvl2pPr>
            <a:lvl3pPr marL="240030" indent="0">
              <a:buNone/>
              <a:defRPr sz="472" b="1"/>
            </a:lvl3pPr>
            <a:lvl4pPr marL="360045" indent="0">
              <a:buNone/>
              <a:defRPr sz="420" b="1"/>
            </a:lvl4pPr>
            <a:lvl5pPr marL="480060" indent="0">
              <a:buNone/>
              <a:defRPr sz="420" b="1"/>
            </a:lvl5pPr>
            <a:lvl6pPr marL="600075" indent="0">
              <a:buNone/>
              <a:defRPr sz="420" b="1"/>
            </a:lvl6pPr>
            <a:lvl7pPr marL="720090" indent="0">
              <a:buNone/>
              <a:defRPr sz="420" b="1"/>
            </a:lvl7pPr>
            <a:lvl8pPr marL="840105" indent="0">
              <a:buNone/>
              <a:defRPr sz="420" b="1"/>
            </a:lvl8pPr>
            <a:lvl9pPr marL="960120" indent="0">
              <a:buNone/>
              <a:defRPr sz="4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657582"/>
            <a:ext cx="3045647" cy="967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441305"/>
            <a:ext cx="3060646" cy="216277"/>
          </a:xfrm>
        </p:spPr>
        <p:txBody>
          <a:bodyPr anchor="b"/>
          <a:lstStyle>
            <a:lvl1pPr marL="0" indent="0">
              <a:buNone/>
              <a:defRPr sz="630" b="1"/>
            </a:lvl1pPr>
            <a:lvl2pPr marL="120015" indent="0">
              <a:buNone/>
              <a:defRPr sz="525" b="1"/>
            </a:lvl2pPr>
            <a:lvl3pPr marL="240030" indent="0">
              <a:buNone/>
              <a:defRPr sz="472" b="1"/>
            </a:lvl3pPr>
            <a:lvl4pPr marL="360045" indent="0">
              <a:buNone/>
              <a:defRPr sz="420" b="1"/>
            </a:lvl4pPr>
            <a:lvl5pPr marL="480060" indent="0">
              <a:buNone/>
              <a:defRPr sz="420" b="1"/>
            </a:lvl5pPr>
            <a:lvl6pPr marL="600075" indent="0">
              <a:buNone/>
              <a:defRPr sz="420" b="1"/>
            </a:lvl6pPr>
            <a:lvl7pPr marL="720090" indent="0">
              <a:buNone/>
              <a:defRPr sz="420" b="1"/>
            </a:lvl7pPr>
            <a:lvl8pPr marL="840105" indent="0">
              <a:buNone/>
              <a:defRPr sz="420" b="1"/>
            </a:lvl8pPr>
            <a:lvl9pPr marL="960120" indent="0">
              <a:buNone/>
              <a:defRPr sz="4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657582"/>
            <a:ext cx="3060646" cy="967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598A-6F8E-4F82-808C-A3D637B6D8D7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C22-6202-46A5-AE16-B783EEC6C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93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598A-6F8E-4F82-808C-A3D637B6D8D7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C22-6202-46A5-AE16-B783EEC6C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0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598A-6F8E-4F82-808C-A3D637B6D8D7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C22-6202-46A5-AE16-B783EEC6C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6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120015"/>
            <a:ext cx="2321966" cy="420053"/>
          </a:xfrm>
        </p:spPr>
        <p:txBody>
          <a:bodyPr anchor="b"/>
          <a:lstStyle>
            <a:lvl1pPr>
              <a:defRPr sz="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259199"/>
            <a:ext cx="3644652" cy="1279327"/>
          </a:xfrm>
        </p:spPr>
        <p:txBody>
          <a:bodyPr/>
          <a:lstStyle>
            <a:lvl1pPr>
              <a:defRPr sz="840"/>
            </a:lvl1pPr>
            <a:lvl2pPr>
              <a:defRPr sz="735"/>
            </a:lvl2pPr>
            <a:lvl3pPr>
              <a:defRPr sz="630"/>
            </a:lvl3pPr>
            <a:lvl4pPr>
              <a:defRPr sz="525"/>
            </a:lvl4pPr>
            <a:lvl5pPr>
              <a:defRPr sz="525"/>
            </a:lvl5pPr>
            <a:lvl6pPr>
              <a:defRPr sz="525"/>
            </a:lvl6pPr>
            <a:lvl7pPr>
              <a:defRPr sz="525"/>
            </a:lvl7pPr>
            <a:lvl8pPr>
              <a:defRPr sz="525"/>
            </a:lvl8pPr>
            <a:lvl9pPr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1" y="540067"/>
            <a:ext cx="2321966" cy="1000542"/>
          </a:xfrm>
        </p:spPr>
        <p:txBody>
          <a:bodyPr/>
          <a:lstStyle>
            <a:lvl1pPr marL="0" indent="0">
              <a:buNone/>
              <a:defRPr sz="420"/>
            </a:lvl1pPr>
            <a:lvl2pPr marL="120015" indent="0">
              <a:buNone/>
              <a:defRPr sz="368"/>
            </a:lvl2pPr>
            <a:lvl3pPr marL="240030" indent="0">
              <a:buNone/>
              <a:defRPr sz="315"/>
            </a:lvl3pPr>
            <a:lvl4pPr marL="360045" indent="0">
              <a:buNone/>
              <a:defRPr sz="263"/>
            </a:lvl4pPr>
            <a:lvl5pPr marL="480060" indent="0">
              <a:buNone/>
              <a:defRPr sz="263"/>
            </a:lvl5pPr>
            <a:lvl6pPr marL="600075" indent="0">
              <a:buNone/>
              <a:defRPr sz="263"/>
            </a:lvl6pPr>
            <a:lvl7pPr marL="720090" indent="0">
              <a:buNone/>
              <a:defRPr sz="263"/>
            </a:lvl7pPr>
            <a:lvl8pPr marL="840105" indent="0">
              <a:buNone/>
              <a:defRPr sz="263"/>
            </a:lvl8pPr>
            <a:lvl9pPr marL="960120" indent="0">
              <a:buNone/>
              <a:defRPr sz="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598A-6F8E-4F82-808C-A3D637B6D8D7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C22-6202-46A5-AE16-B783EEC6C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33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120015"/>
            <a:ext cx="2321966" cy="420053"/>
          </a:xfrm>
        </p:spPr>
        <p:txBody>
          <a:bodyPr anchor="b"/>
          <a:lstStyle>
            <a:lvl1pPr>
              <a:defRPr sz="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259199"/>
            <a:ext cx="3644652" cy="1279327"/>
          </a:xfrm>
        </p:spPr>
        <p:txBody>
          <a:bodyPr anchor="t"/>
          <a:lstStyle>
            <a:lvl1pPr marL="0" indent="0">
              <a:buNone/>
              <a:defRPr sz="840"/>
            </a:lvl1pPr>
            <a:lvl2pPr marL="120015" indent="0">
              <a:buNone/>
              <a:defRPr sz="735"/>
            </a:lvl2pPr>
            <a:lvl3pPr marL="240030" indent="0">
              <a:buNone/>
              <a:defRPr sz="630"/>
            </a:lvl3pPr>
            <a:lvl4pPr marL="360045" indent="0">
              <a:buNone/>
              <a:defRPr sz="525"/>
            </a:lvl4pPr>
            <a:lvl5pPr marL="480060" indent="0">
              <a:buNone/>
              <a:defRPr sz="525"/>
            </a:lvl5pPr>
            <a:lvl6pPr marL="600075" indent="0">
              <a:buNone/>
              <a:defRPr sz="525"/>
            </a:lvl6pPr>
            <a:lvl7pPr marL="720090" indent="0">
              <a:buNone/>
              <a:defRPr sz="525"/>
            </a:lvl7pPr>
            <a:lvl8pPr marL="840105" indent="0">
              <a:buNone/>
              <a:defRPr sz="525"/>
            </a:lvl8pPr>
            <a:lvl9pPr marL="960120" indent="0">
              <a:buNone/>
              <a:defRPr sz="5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1" y="540067"/>
            <a:ext cx="2321966" cy="1000542"/>
          </a:xfrm>
        </p:spPr>
        <p:txBody>
          <a:bodyPr/>
          <a:lstStyle>
            <a:lvl1pPr marL="0" indent="0">
              <a:buNone/>
              <a:defRPr sz="420"/>
            </a:lvl1pPr>
            <a:lvl2pPr marL="120015" indent="0">
              <a:buNone/>
              <a:defRPr sz="368"/>
            </a:lvl2pPr>
            <a:lvl3pPr marL="240030" indent="0">
              <a:buNone/>
              <a:defRPr sz="315"/>
            </a:lvl3pPr>
            <a:lvl4pPr marL="360045" indent="0">
              <a:buNone/>
              <a:defRPr sz="263"/>
            </a:lvl4pPr>
            <a:lvl5pPr marL="480060" indent="0">
              <a:buNone/>
              <a:defRPr sz="263"/>
            </a:lvl5pPr>
            <a:lvl6pPr marL="600075" indent="0">
              <a:buNone/>
              <a:defRPr sz="263"/>
            </a:lvl6pPr>
            <a:lvl7pPr marL="720090" indent="0">
              <a:buNone/>
              <a:defRPr sz="263"/>
            </a:lvl7pPr>
            <a:lvl8pPr marL="840105" indent="0">
              <a:buNone/>
              <a:defRPr sz="263"/>
            </a:lvl8pPr>
            <a:lvl9pPr marL="960120" indent="0">
              <a:buNone/>
              <a:defRPr sz="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598A-6F8E-4F82-808C-A3D637B6D8D7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C22-6202-46A5-AE16-B783EEC6C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1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95846"/>
            <a:ext cx="6209407" cy="347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479227"/>
            <a:ext cx="6209407" cy="1142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1668542"/>
            <a:ext cx="1619845" cy="95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0598A-6F8E-4F82-808C-A3D637B6D8D7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1668542"/>
            <a:ext cx="2429768" cy="95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1668542"/>
            <a:ext cx="1619845" cy="95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BC22-6202-46A5-AE16-B783EEC6C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4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0030" rtl="0" eaLnBrk="1" latinLnBrk="0" hangingPunct="1">
        <a:lnSpc>
          <a:spcPct val="90000"/>
        </a:lnSpc>
        <a:spcBef>
          <a:spcPct val="0"/>
        </a:spcBef>
        <a:buNone/>
        <a:defRPr sz="1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08" indent="-60008" algn="l" defTabSz="24003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735" kern="1200">
          <a:solidFill>
            <a:schemeClr val="tx1"/>
          </a:solidFill>
          <a:latin typeface="+mn-lt"/>
          <a:ea typeface="+mn-ea"/>
          <a:cs typeface="+mn-cs"/>
        </a:defRPr>
      </a:lvl1pPr>
      <a:lvl2pPr marL="18002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0003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525" kern="1200">
          <a:solidFill>
            <a:schemeClr val="tx1"/>
          </a:solidFill>
          <a:latin typeface="+mn-lt"/>
          <a:ea typeface="+mn-ea"/>
          <a:cs typeface="+mn-cs"/>
        </a:defRPr>
      </a:lvl3pPr>
      <a:lvl4pPr marL="42005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4pPr>
      <a:lvl5pPr marL="54006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5pPr>
      <a:lvl6pPr marL="66008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6pPr>
      <a:lvl7pPr marL="78009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7pPr>
      <a:lvl8pPr marL="90011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8pPr>
      <a:lvl9pPr marL="102012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4pPr>
      <a:lvl5pPr marL="48006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5pPr>
      <a:lvl6pPr marL="60007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6pPr>
      <a:lvl7pPr marL="72009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7pPr>
      <a:lvl8pPr marL="84010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8pPr>
      <a:lvl9pPr marL="96012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414C42D-68DC-017F-CE68-2A0BC24C8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64"/>
          <a:stretch/>
        </p:blipFill>
        <p:spPr>
          <a:xfrm>
            <a:off x="-1" y="-40620"/>
            <a:ext cx="7199314" cy="1840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E5E6BF-5D5D-16AF-87AA-CE5D9DD07574}"/>
              </a:ext>
            </a:extLst>
          </p:cNvPr>
          <p:cNvSpPr txBox="1"/>
          <p:nvPr/>
        </p:nvSpPr>
        <p:spPr>
          <a:xfrm>
            <a:off x="127864" y="-31788"/>
            <a:ext cx="469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Verdana Pro" panose="020B0604030504040204" pitchFamily="34" charset="0"/>
              </a:rPr>
              <a:t>Dear Camilla</a:t>
            </a:r>
          </a:p>
          <a:p>
            <a:r>
              <a:rPr lang="en-GB" sz="2400" dirty="0">
                <a:solidFill>
                  <a:schemeClr val="bg1"/>
                </a:solidFill>
                <a:latin typeface="Verdana Pro" panose="020B0604030504040204" pitchFamily="34" charset="0"/>
              </a:rPr>
              <a:t>We’re proud that you choose to be JYSK</a:t>
            </a:r>
          </a:p>
        </p:txBody>
      </p:sp>
      <p:pic>
        <p:nvPicPr>
          <p:cNvPr id="7" name="Picture 2" descr="The JYSK Logo">
            <a:extLst>
              <a:ext uri="{FF2B5EF4-FFF2-40B4-BE49-F238E27FC236}">
                <a16:creationId xmlns:a16="http://schemas.microsoft.com/office/drawing/2014/main" id="{8C833562-86EA-67CB-D908-84489986D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94"/>
          <a:stretch/>
        </p:blipFill>
        <p:spPr bwMode="auto">
          <a:xfrm>
            <a:off x="253295" y="1155000"/>
            <a:ext cx="859158" cy="3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85457-CF5B-8DB0-0C84-A77EE5E35ED4}"/>
              </a:ext>
            </a:extLst>
          </p:cNvPr>
          <p:cNvSpPr txBox="1"/>
          <p:nvPr/>
        </p:nvSpPr>
        <p:spPr>
          <a:xfrm>
            <a:off x="324679" y="9555567"/>
            <a:ext cx="1331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Verdana Pro Light" panose="020B0304030504040204" pitchFamily="34" charset="0"/>
              </a:rPr>
              <a:t>#ProudToBeJYSK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EE898-0AFD-59D7-C81C-629C87051092}"/>
              </a:ext>
            </a:extLst>
          </p:cNvPr>
          <p:cNvSpPr txBox="1"/>
          <p:nvPr/>
        </p:nvSpPr>
        <p:spPr>
          <a:xfrm>
            <a:off x="4174287" y="1486138"/>
            <a:ext cx="39969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Camilla Meyer, </a:t>
            </a: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Store Manager Viby</a:t>
            </a:r>
          </a:p>
          <a:p>
            <a:endParaRPr lang="en-GB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6ECCE-6CEE-F181-8366-A5489271F0A5}"/>
              </a:ext>
            </a:extLst>
          </p:cNvPr>
          <p:cNvSpPr txBox="1"/>
          <p:nvPr/>
        </p:nvSpPr>
        <p:spPr>
          <a:xfrm>
            <a:off x="136580" y="1523226"/>
            <a:ext cx="225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 Pro Light" panose="020B0304030504040204" pitchFamily="34" charset="0"/>
              </a:rPr>
              <a:t>#ProudToBeJYSK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8076D82-EEE1-9AF3-08AC-F1F5193DB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2" y="2000953"/>
            <a:ext cx="856864" cy="39139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CC47EF8-ABE0-3B2F-C3B4-8BFE6843A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32" y="1989190"/>
            <a:ext cx="856864" cy="40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7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20D8B73-0379-48D8-278D-5068E3C68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8" b="33649"/>
          <a:stretch/>
        </p:blipFill>
        <p:spPr>
          <a:xfrm>
            <a:off x="0" y="-1"/>
            <a:ext cx="7199313" cy="1800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E5E6BF-5D5D-16AF-87AA-CE5D9DD07574}"/>
              </a:ext>
            </a:extLst>
          </p:cNvPr>
          <p:cNvSpPr txBox="1"/>
          <p:nvPr/>
        </p:nvSpPr>
        <p:spPr>
          <a:xfrm>
            <a:off x="127863" y="-31788"/>
            <a:ext cx="544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" panose="020B0604030504040204" pitchFamily="34" charset="0"/>
              </a:rPr>
              <a:t>Dear Store Manager Trainees</a:t>
            </a:r>
          </a:p>
          <a:p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" panose="020B0604030504040204" pitchFamily="34" charset="0"/>
              </a:rPr>
              <a:t>We’re proud that you choose to be JYSK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85457-CF5B-8DB0-0C84-A77EE5E35ED4}"/>
              </a:ext>
            </a:extLst>
          </p:cNvPr>
          <p:cNvSpPr txBox="1"/>
          <p:nvPr/>
        </p:nvSpPr>
        <p:spPr>
          <a:xfrm>
            <a:off x="324679" y="9555567"/>
            <a:ext cx="1331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Verdana Pro Light" panose="020B0304030504040204" pitchFamily="34" charset="0"/>
              </a:rPr>
              <a:t>#ProudToBeJYSK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EE898-0AFD-59D7-C81C-629C87051092}"/>
              </a:ext>
            </a:extLst>
          </p:cNvPr>
          <p:cNvSpPr txBox="1"/>
          <p:nvPr/>
        </p:nvSpPr>
        <p:spPr>
          <a:xfrm>
            <a:off x="4087938" y="1523226"/>
            <a:ext cx="39969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Store manager Trainees, Denmark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6ECCE-6CEE-F181-8366-A5489271F0A5}"/>
              </a:ext>
            </a:extLst>
          </p:cNvPr>
          <p:cNvSpPr txBox="1"/>
          <p:nvPr/>
        </p:nvSpPr>
        <p:spPr>
          <a:xfrm>
            <a:off x="136580" y="1523226"/>
            <a:ext cx="225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 Pro Light" panose="020B0304030504040204" pitchFamily="34" charset="0"/>
              </a:rPr>
              <a:t>#ProudToBeJYSK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C76F4CF-9BF8-B763-D443-36A7101F5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2" y="2000953"/>
            <a:ext cx="856864" cy="39139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417E488-FFB4-414A-6524-6647A7DCB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9" y="1120921"/>
            <a:ext cx="856864" cy="40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7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blue shirts&#10;&#10;Description automatically generated with medium confidence">
            <a:extLst>
              <a:ext uri="{FF2B5EF4-FFF2-40B4-BE49-F238E27FC236}">
                <a16:creationId xmlns:a16="http://schemas.microsoft.com/office/drawing/2014/main" id="{9FF09E5F-9793-EE0A-12D5-69CC56968A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63239"/>
          <a:stretch/>
        </p:blipFill>
        <p:spPr>
          <a:xfrm>
            <a:off x="-6791" y="0"/>
            <a:ext cx="7206104" cy="1800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E5E6BF-5D5D-16AF-87AA-CE5D9DD07574}"/>
              </a:ext>
            </a:extLst>
          </p:cNvPr>
          <p:cNvSpPr txBox="1"/>
          <p:nvPr/>
        </p:nvSpPr>
        <p:spPr>
          <a:xfrm>
            <a:off x="127864" y="-31788"/>
            <a:ext cx="469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" panose="020B0604030504040204" pitchFamily="34" charset="0"/>
              </a:rPr>
              <a:t>Dear Team Viby</a:t>
            </a:r>
          </a:p>
          <a:p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" panose="020B0604030504040204" pitchFamily="34" charset="0"/>
              </a:rPr>
              <a:t>We’re proud that you choose to be JYSK</a:t>
            </a:r>
          </a:p>
        </p:txBody>
      </p:sp>
      <p:pic>
        <p:nvPicPr>
          <p:cNvPr id="7" name="Picture 2" descr="The JYSK Logo">
            <a:extLst>
              <a:ext uri="{FF2B5EF4-FFF2-40B4-BE49-F238E27FC236}">
                <a16:creationId xmlns:a16="http://schemas.microsoft.com/office/drawing/2014/main" id="{8C833562-86EA-67CB-D908-84489986D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94"/>
          <a:stretch/>
        </p:blipFill>
        <p:spPr bwMode="auto">
          <a:xfrm>
            <a:off x="253295" y="1155000"/>
            <a:ext cx="859158" cy="3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85457-CF5B-8DB0-0C84-A77EE5E35ED4}"/>
              </a:ext>
            </a:extLst>
          </p:cNvPr>
          <p:cNvSpPr txBox="1"/>
          <p:nvPr/>
        </p:nvSpPr>
        <p:spPr>
          <a:xfrm>
            <a:off x="324679" y="9555567"/>
            <a:ext cx="1331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Verdana Pro Light" panose="020B0304030504040204" pitchFamily="34" charset="0"/>
              </a:rPr>
              <a:t>#ProudToBeJYSK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EE898-0AFD-59D7-C81C-629C87051092}"/>
              </a:ext>
            </a:extLst>
          </p:cNvPr>
          <p:cNvSpPr txBox="1"/>
          <p:nvPr/>
        </p:nvSpPr>
        <p:spPr>
          <a:xfrm>
            <a:off x="5569700" y="1456126"/>
            <a:ext cx="39969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Store team </a:t>
            </a:r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Viby</a:t>
            </a:r>
          </a:p>
          <a:p>
            <a:endParaRPr lang="en-GB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6ECCE-6CEE-F181-8366-A5489271F0A5}"/>
              </a:ext>
            </a:extLst>
          </p:cNvPr>
          <p:cNvSpPr txBox="1"/>
          <p:nvPr/>
        </p:nvSpPr>
        <p:spPr>
          <a:xfrm>
            <a:off x="136580" y="1523226"/>
            <a:ext cx="225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 Pro Light" panose="020B0304030504040204" pitchFamily="34" charset="0"/>
              </a:rPr>
              <a:t>#ProudToBeJYSK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26C15F2-95F8-3A2D-7457-849B25087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2" y="2000953"/>
            <a:ext cx="856864" cy="39139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201601B-755B-FBBC-AAB4-8B96DA0D1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32" y="1989190"/>
            <a:ext cx="856864" cy="40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81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59</Words>
  <Application>Microsoft Office PowerPoint</Application>
  <PresentationFormat>Custom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Verdana Pro</vt:lpstr>
      <vt:lpstr>Verdana Pro Light</vt:lpstr>
      <vt:lpstr>Office Theme</vt:lpstr>
      <vt:lpstr>PowerPoint Presentation</vt:lpstr>
      <vt:lpstr>PowerPoint Presentation</vt:lpstr>
      <vt:lpstr>PowerPoint Presentation</vt:lpstr>
    </vt:vector>
  </TitlesOfParts>
  <Company>JYSK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Nicholas Bech Fruergaard</dc:creator>
  <cp:lastModifiedBy>Marc Nicholas Bech Fruergaard</cp:lastModifiedBy>
  <cp:revision>3</cp:revision>
  <dcterms:created xsi:type="dcterms:W3CDTF">2022-09-09T12:30:47Z</dcterms:created>
  <dcterms:modified xsi:type="dcterms:W3CDTF">2022-09-21T13:36:17Z</dcterms:modified>
</cp:coreProperties>
</file>