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7099300" cy="102362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3" autoAdjust="0"/>
    <p:restoredTop sz="94660"/>
  </p:normalViewPr>
  <p:slideViewPr>
    <p:cSldViewPr>
      <p:cViewPr varScale="1">
        <p:scale>
          <a:sx n="169" d="100"/>
          <a:sy n="169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1" t="-399" r="73550" b="399"/>
          <a:stretch/>
        </p:blipFill>
        <p:spPr>
          <a:xfrm>
            <a:off x="-252536" y="-3735"/>
            <a:ext cx="3477344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1" t="68618" r="73550" b="399"/>
          <a:stretch/>
        </p:blipFill>
        <p:spPr>
          <a:xfrm rot="10800000">
            <a:off x="6681192" y="8064"/>
            <a:ext cx="3477344" cy="2124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D5109-4C50-40DD-9A23-E3EA2CC71C61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5D1B-A1C5-465F-8D13-921019CD7252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B6044-0A72-47ED-B32D-84BA0C14D5D0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/>
            </a:lvl1pPr>
            <a:lvl2pPr marL="495285" indent="0">
              <a:buNone/>
              <a:defRPr sz="1950"/>
            </a:lvl2pPr>
            <a:lvl3pPr marL="990570" indent="0">
              <a:buNone/>
              <a:defRPr sz="1733"/>
            </a:lvl3pPr>
            <a:lvl4pPr marL="1485854" indent="0">
              <a:buNone/>
              <a:defRPr sz="1517"/>
            </a:lvl4pPr>
            <a:lvl5pPr marL="1981139" indent="0">
              <a:buNone/>
              <a:defRPr sz="1517"/>
            </a:lvl5pPr>
            <a:lvl6pPr marL="2476424" indent="0">
              <a:buNone/>
              <a:defRPr sz="1517"/>
            </a:lvl6pPr>
            <a:lvl7pPr marL="2971709" indent="0">
              <a:buNone/>
              <a:defRPr sz="1517"/>
            </a:lvl7pPr>
            <a:lvl8pPr marL="3466993" indent="0">
              <a:buNone/>
              <a:defRPr sz="1517"/>
            </a:lvl8pPr>
            <a:lvl9pPr marL="3962278" indent="0">
              <a:buNone/>
              <a:defRPr sz="151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673D2-E09D-4AB9-8E82-2974F16AED77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D2516-5B77-4A15-9AB3-A4688481830E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0A024-E453-42CC-ACFC-240965B1408D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020A-56C5-45B7-8192-5114C0FADCAA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D8BAD-5D68-4E00-B076-18D3F218E147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A7702-CE25-4BDD-9208-DDB3F7E670CA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7E307-FC80-41FE-A333-77C9269D14A1}" type="slidenum">
              <a:rPr lang="da-DK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a-DK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17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17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17">
                <a:latin typeface="Arial" charset="0"/>
              </a:defRPr>
            </a:lvl1pPr>
          </a:lstStyle>
          <a:p>
            <a:fld id="{98900B4C-ABEF-40B3-88BF-289CE3C1F528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5pPr>
      <a:lvl6pPr marL="495285"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6pPr>
      <a:lvl7pPr marL="990570"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7pPr>
      <a:lvl8pPr marL="1485854"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8pPr>
      <a:lvl9pPr marL="1981139" algn="ctr" rtl="0" eaLnBrk="1" fontAlgn="base" hangingPunct="1">
        <a:spcBef>
          <a:spcPct val="0"/>
        </a:spcBef>
        <a:spcAft>
          <a:spcPct val="0"/>
        </a:spcAft>
        <a:defRPr sz="4767">
          <a:solidFill>
            <a:schemeClr val="tx2"/>
          </a:solidFill>
          <a:latin typeface="Verdana" pitchFamily="34" charset="0"/>
        </a:defRPr>
      </a:lvl9pPr>
    </p:titleStyle>
    <p:bodyStyle>
      <a:lvl1pPr marL="371464" indent="-371464" algn="l" rtl="0" eaLnBrk="1" fontAlgn="base" hangingPunct="1">
        <a:spcBef>
          <a:spcPct val="20000"/>
        </a:spcBef>
        <a:spcAft>
          <a:spcPct val="0"/>
        </a:spcAft>
        <a:buChar char="•"/>
        <a:defRPr sz="3467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rtl="0" eaLnBrk="1" fontAlgn="base" hangingPunct="1">
        <a:spcBef>
          <a:spcPct val="20000"/>
        </a:spcBef>
        <a:spcAft>
          <a:spcPct val="0"/>
        </a:spcAft>
        <a:buChar char="–"/>
        <a:defRPr sz="3033">
          <a:solidFill>
            <a:schemeClr val="tx1"/>
          </a:solidFill>
          <a:latin typeface="+mn-lt"/>
        </a:defRPr>
      </a:lvl2pPr>
      <a:lvl3pPr marL="1238212" indent="-247642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33497" indent="-247642" algn="l" rtl="0" eaLnBrk="1" fontAlgn="base" hangingPunct="1">
        <a:spcBef>
          <a:spcPct val="20000"/>
        </a:spcBef>
        <a:spcAft>
          <a:spcPct val="0"/>
        </a:spcAft>
        <a:buChar char="–"/>
        <a:defRPr sz="2167">
          <a:solidFill>
            <a:schemeClr val="tx1"/>
          </a:solidFill>
          <a:latin typeface="+mn-lt"/>
        </a:defRPr>
      </a:lvl4pPr>
      <a:lvl5pPr marL="2228781" indent="-247642" algn="l" rtl="0" eaLnBrk="1" fontAlgn="base" hangingPunct="1">
        <a:spcBef>
          <a:spcPct val="20000"/>
        </a:spcBef>
        <a:spcAft>
          <a:spcPct val="0"/>
        </a:spcAft>
        <a:buChar char="»"/>
        <a:defRPr sz="2167">
          <a:solidFill>
            <a:schemeClr val="tx1"/>
          </a:solidFill>
          <a:latin typeface="+mn-lt"/>
        </a:defRPr>
      </a:lvl5pPr>
      <a:lvl6pPr marL="2724066" indent="-247642" algn="l" rtl="0" eaLnBrk="1" fontAlgn="base" hangingPunct="1">
        <a:spcBef>
          <a:spcPct val="20000"/>
        </a:spcBef>
        <a:spcAft>
          <a:spcPct val="0"/>
        </a:spcAft>
        <a:buChar char="»"/>
        <a:defRPr sz="2167">
          <a:solidFill>
            <a:schemeClr val="tx1"/>
          </a:solidFill>
          <a:latin typeface="+mn-lt"/>
        </a:defRPr>
      </a:lvl6pPr>
      <a:lvl7pPr marL="3219351" indent="-247642" algn="l" rtl="0" eaLnBrk="1" fontAlgn="base" hangingPunct="1">
        <a:spcBef>
          <a:spcPct val="20000"/>
        </a:spcBef>
        <a:spcAft>
          <a:spcPct val="0"/>
        </a:spcAft>
        <a:buChar char="»"/>
        <a:defRPr sz="2167">
          <a:solidFill>
            <a:schemeClr val="tx1"/>
          </a:solidFill>
          <a:latin typeface="+mn-lt"/>
        </a:defRPr>
      </a:lvl7pPr>
      <a:lvl8pPr marL="3714636" indent="-247642" algn="l" rtl="0" eaLnBrk="1" fontAlgn="base" hangingPunct="1">
        <a:spcBef>
          <a:spcPct val="20000"/>
        </a:spcBef>
        <a:spcAft>
          <a:spcPct val="0"/>
        </a:spcAft>
        <a:buChar char="»"/>
        <a:defRPr sz="2167">
          <a:solidFill>
            <a:schemeClr val="tx1"/>
          </a:solidFill>
          <a:latin typeface="+mn-lt"/>
        </a:defRPr>
      </a:lvl8pPr>
      <a:lvl9pPr marL="4209920" indent="-247642" algn="l" rtl="0" eaLnBrk="1" fontAlgn="base" hangingPunct="1">
        <a:spcBef>
          <a:spcPct val="20000"/>
        </a:spcBef>
        <a:spcAft>
          <a:spcPct val="0"/>
        </a:spcAft>
        <a:buChar char="»"/>
        <a:defRPr sz="2167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el 2"/>
          <p:cNvSpPr txBox="1">
            <a:spLocks/>
          </p:cNvSpPr>
          <p:nvPr/>
        </p:nvSpPr>
        <p:spPr bwMode="auto">
          <a:xfrm>
            <a:off x="0" y="4365104"/>
            <a:ext cx="9906000" cy="1433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a-DK" sz="4000" b="1" dirty="0">
                <a:latin typeface="+mn-lt"/>
              </a:rPr>
              <a:t>T</a:t>
            </a:r>
            <a:r>
              <a:rPr lang="da-DK" sz="4200" b="1" dirty="0">
                <a:latin typeface="+mn-lt"/>
              </a:rPr>
              <a:t>orben Olesen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200" dirty="0">
                <a:latin typeface="+mn-lt"/>
              </a:rPr>
              <a:t>Head of distribution (DCU)</a:t>
            </a:r>
            <a:endParaRPr lang="en-GB" sz="3600" dirty="0">
              <a:latin typeface="+mn-lt"/>
            </a:endParaRPr>
          </a:p>
        </p:txBody>
      </p:sp>
      <p:sp>
        <p:nvSpPr>
          <p:cNvPr id="5" name="Undertitel 2"/>
          <p:cNvSpPr txBox="1">
            <a:spLocks/>
          </p:cNvSpPr>
          <p:nvPr/>
        </p:nvSpPr>
        <p:spPr bwMode="auto">
          <a:xfrm rot="10800000">
            <a:off x="0" y="947370"/>
            <a:ext cx="9906000" cy="1433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da-DK" sz="4000" b="1" dirty="0">
                <a:latin typeface="+mn-lt"/>
              </a:rPr>
              <a:t>T</a:t>
            </a:r>
            <a:r>
              <a:rPr lang="da-DK" sz="4200" b="1" dirty="0">
                <a:latin typeface="+mn-lt"/>
              </a:rPr>
              <a:t>orben Olesen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3200" b="1" dirty="0">
                <a:latin typeface="+mn-lt"/>
              </a:rPr>
              <a:t>Head of distribution (DCU)</a:t>
            </a:r>
            <a:endParaRPr lang="en-GB" sz="36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4015</TotalTime>
  <Words>16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blank</vt:lpstr>
      <vt:lpstr>PowerPoint Presentation</vt:lpstr>
    </vt:vector>
  </TitlesOfParts>
  <Company>JYSK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Nicholas Bech Fruergaard</dc:creator>
  <cp:lastModifiedBy>Marc Nicholas Bech Fruergaard</cp:lastModifiedBy>
  <cp:revision>3</cp:revision>
  <cp:lastPrinted>2018-02-16T14:54:56Z</cp:lastPrinted>
  <dcterms:created xsi:type="dcterms:W3CDTF">2018-02-16T14:53:23Z</dcterms:created>
  <dcterms:modified xsi:type="dcterms:W3CDTF">2019-08-29T06:56:59Z</dcterms:modified>
</cp:coreProperties>
</file>