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4" autoAdjust="0"/>
    <p:restoredTop sz="94660"/>
  </p:normalViewPr>
  <p:slideViewPr>
    <p:cSldViewPr>
      <p:cViewPr>
        <p:scale>
          <a:sx n="100" d="100"/>
          <a:sy n="100" d="100"/>
        </p:scale>
        <p:origin x="2388" y="16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E9CC5-D398-4E67-97D9-A11CEB8BB7E2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D5109-4C50-40DD-9A23-E3EA2CC71C61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5D1B-A1C5-465F-8D13-921019CD7252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B6044-0A72-47ED-B32D-84BA0C14D5D0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673D2-E09D-4AB9-8E82-2974F16AED77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D2516-5B77-4A15-9AB3-A4688481830E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0A024-E453-42CC-ACFC-240965B1408D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020A-56C5-45B7-8192-5114C0FADCAA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D8BAD-5D68-4E00-B076-18D3F218E147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A7702-CE25-4BDD-9208-DDB3F7E670CA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7E307-FC80-41FE-A333-77C9269D14A1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a-DK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98900B4C-ABEF-40B3-88BF-289CE3C1F528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4677386" y="1340768"/>
            <a:ext cx="3960000" cy="3960001"/>
            <a:chOff x="323528" y="1340768"/>
            <a:chExt cx="4102608" cy="4102608"/>
          </a:xfrm>
        </p:grpSpPr>
        <p:pic>
          <p:nvPicPr>
            <p:cNvPr id="16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23528" y="1340768"/>
              <a:ext cx="4102608" cy="4102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TextBox 16"/>
            <p:cNvSpPr txBox="1"/>
            <p:nvPr/>
          </p:nvSpPr>
          <p:spPr>
            <a:xfrm>
              <a:off x="539552" y="1556792"/>
              <a:ext cx="374441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100" b="1" dirty="0" smtClean="0">
                  <a:solidFill>
                    <a:schemeClr val="bg1"/>
                  </a:solidFill>
                </a:rPr>
                <a:t>Marketing</a:t>
              </a:r>
              <a:endParaRPr lang="en-GB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9552" y="2231152"/>
              <a:ext cx="3744416" cy="304511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b="1" dirty="0">
                <a:solidFill>
                  <a:schemeClr val="bg1"/>
                </a:solidFill>
              </a:endParaRPr>
            </a:p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 smtClean="0">
                <a:solidFill>
                  <a:schemeClr val="bg1"/>
                </a:solidFill>
              </a:endParaRPr>
            </a:p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 smtClean="0">
                <a:solidFill>
                  <a:schemeClr val="bg1"/>
                </a:solidFill>
              </a:endParaRPr>
            </a:p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 smtClean="0">
                <a:solidFill>
                  <a:schemeClr val="bg1"/>
                </a:solidFill>
              </a:endParaRPr>
            </a:p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95536" y="1340768"/>
            <a:ext cx="3960000" cy="3960001"/>
            <a:chOff x="323528" y="1340768"/>
            <a:chExt cx="4102608" cy="4102608"/>
          </a:xfrm>
        </p:grpSpPr>
        <p:pic>
          <p:nvPicPr>
            <p:cNvPr id="20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23528" y="1340768"/>
              <a:ext cx="4102608" cy="4102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9552" y="1556792"/>
              <a:ext cx="374441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100" b="1" dirty="0" smtClean="0">
                  <a:solidFill>
                    <a:schemeClr val="bg1"/>
                  </a:solidFill>
                </a:rPr>
                <a:t>Marketing</a:t>
              </a:r>
              <a:endParaRPr lang="en-GB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9552" y="2231152"/>
              <a:ext cx="3744416" cy="304511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GB" sz="1700" b="1" dirty="0" smtClean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 smtClean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b="1" dirty="0">
                <a:solidFill>
                  <a:schemeClr val="bg1"/>
                </a:solidFill>
              </a:endParaRPr>
            </a:p>
            <a:p>
              <a:r>
                <a:rPr lang="en-GB" sz="1700" b="1" dirty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>
                <a:solidFill>
                  <a:schemeClr val="bg1"/>
                </a:solidFill>
              </a:endParaRPr>
            </a:p>
            <a:p>
              <a:r>
                <a:rPr lang="en-GB" sz="1700" b="1" dirty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 smtClean="0">
                <a:solidFill>
                  <a:schemeClr val="bg1"/>
                </a:solidFill>
              </a:endParaRPr>
            </a:p>
            <a:p>
              <a:r>
                <a:rPr lang="en-GB" sz="1700" b="1" dirty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>
                  <a:solidFill>
                    <a:schemeClr val="bg1"/>
                  </a:solidFill>
                </a:rPr>
                <a:t>Marketing &amp; Production Manager</a:t>
              </a:r>
            </a:p>
            <a:p>
              <a:endParaRPr lang="en-GB" sz="1000" dirty="0" smtClean="0">
                <a:solidFill>
                  <a:schemeClr val="bg1"/>
                </a:solidFill>
              </a:endParaRPr>
            </a:p>
            <a:p>
              <a:r>
                <a:rPr lang="en-GB" sz="1700" b="1" dirty="0">
                  <a:solidFill>
                    <a:schemeClr val="bg1"/>
                  </a:solidFill>
                </a:rPr>
                <a:t>Peter K. H. Kjeldsen</a:t>
              </a:r>
            </a:p>
            <a:p>
              <a:r>
                <a:rPr lang="en-GB" sz="1000" dirty="0">
                  <a:solidFill>
                    <a:schemeClr val="bg1"/>
                  </a:solidFill>
                </a:rPr>
                <a:t>Marketing &amp; Production </a:t>
              </a:r>
              <a:r>
                <a:rPr lang="en-GB" sz="1000" dirty="0" smtClean="0">
                  <a:solidFill>
                    <a:schemeClr val="bg1"/>
                  </a:solidFill>
                </a:rPr>
                <a:t>Manager</a:t>
              </a:r>
            </a:p>
            <a:p>
              <a:endParaRPr lang="en-GB" sz="1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137</TotalTime>
  <Words>102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blank</vt:lpstr>
      <vt:lpstr>PowerPoint Presentation</vt:lpstr>
    </vt:vector>
  </TitlesOfParts>
  <Company>JYSK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Nicholas Bech Fruergaard</dc:creator>
  <cp:lastModifiedBy>Marc Nicholas Bech Fruergaard</cp:lastModifiedBy>
  <cp:revision>7</cp:revision>
  <cp:lastPrinted>2017-12-12T11:37:23Z</cp:lastPrinted>
  <dcterms:created xsi:type="dcterms:W3CDTF">2017-12-12T09:23:16Z</dcterms:created>
  <dcterms:modified xsi:type="dcterms:W3CDTF">2017-12-12T11:40:44Z</dcterms:modified>
</cp:coreProperties>
</file>