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61" r:id="rId4"/>
    <p:sldId id="262" r:id="rId5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>
        <p:scale>
          <a:sx n="125" d="100"/>
          <a:sy n="125" d="100"/>
        </p:scale>
        <p:origin x="3708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465-CC00-4267-A846-7EF6B00B350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FF45-239B-4E1B-92D4-6C21827C8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88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465-CC00-4267-A846-7EF6B00B350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FF45-239B-4E1B-92D4-6C21827C8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82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465-CC00-4267-A846-7EF6B00B350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FF45-239B-4E1B-92D4-6C21827C8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23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465-CC00-4267-A846-7EF6B00B350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FF45-239B-4E1B-92D4-6C21827C8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14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465-CC00-4267-A846-7EF6B00B350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FF45-239B-4E1B-92D4-6C21827C8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29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465-CC00-4267-A846-7EF6B00B350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FF45-239B-4E1B-92D4-6C21827C8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09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465-CC00-4267-A846-7EF6B00B350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FF45-239B-4E1B-92D4-6C21827C8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465-CC00-4267-A846-7EF6B00B350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FF45-239B-4E1B-92D4-6C21827C8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8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465-CC00-4267-A846-7EF6B00B350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FF45-239B-4E1B-92D4-6C21827C8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73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465-CC00-4267-A846-7EF6B00B350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FF45-239B-4E1B-92D4-6C21827C8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38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8465-CC00-4267-A846-7EF6B00B350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FF45-239B-4E1B-92D4-6C21827C8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1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68465-CC00-4267-A846-7EF6B00B350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AFF45-239B-4E1B-92D4-6C21827C8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6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wearing a blue shirt&#10;&#10;Description automatically generated with medium confidence">
            <a:extLst>
              <a:ext uri="{FF2B5EF4-FFF2-40B4-BE49-F238E27FC236}">
                <a16:creationId xmlns:a16="http://schemas.microsoft.com/office/drawing/2014/main" id="{A762A59C-BA74-B04B-69DC-2C88F2D8ED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" b="27772"/>
          <a:stretch/>
        </p:blipFill>
        <p:spPr>
          <a:xfrm>
            <a:off x="-1" y="0"/>
            <a:ext cx="7199313" cy="7199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090B9-4720-F24B-9355-184042BFB8DD}"/>
              </a:ext>
            </a:extLst>
          </p:cNvPr>
          <p:cNvSpPr txBox="1"/>
          <p:nvPr/>
        </p:nvSpPr>
        <p:spPr>
          <a:xfrm>
            <a:off x="181890" y="4168757"/>
            <a:ext cx="5039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 Pro" panose="020B0604030504040204" pitchFamily="34" charset="0"/>
              </a:rPr>
              <a:t>Dear Amalie</a:t>
            </a:r>
          </a:p>
          <a:p>
            <a:r>
              <a:rPr lang="en-GB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 Pro" panose="020B0604030504040204" pitchFamily="34" charset="0"/>
              </a:rPr>
              <a:t>We’re proud that you choose to be JYSK</a:t>
            </a:r>
          </a:p>
        </p:txBody>
      </p:sp>
      <p:pic>
        <p:nvPicPr>
          <p:cNvPr id="6" name="Picture 2" descr="The JYSK Logo">
            <a:extLst>
              <a:ext uri="{FF2B5EF4-FFF2-40B4-BE49-F238E27FC236}">
                <a16:creationId xmlns:a16="http://schemas.microsoft.com/office/drawing/2014/main" id="{4E220284-5C14-0271-72FB-A8AB36624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94"/>
          <a:stretch/>
        </p:blipFill>
        <p:spPr bwMode="auto">
          <a:xfrm>
            <a:off x="181890" y="5989409"/>
            <a:ext cx="1564401" cy="7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EBA246-4830-4DD8-8A6B-0F1517FA1E52}"/>
              </a:ext>
            </a:extLst>
          </p:cNvPr>
          <p:cNvSpPr txBox="1"/>
          <p:nvPr/>
        </p:nvSpPr>
        <p:spPr>
          <a:xfrm>
            <a:off x="126811" y="6686015"/>
            <a:ext cx="3829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Verdana Pro Light" panose="020B0304030504040204" pitchFamily="34" charset="0"/>
              </a:rPr>
              <a:t>#ProudToBeJYSK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B45F5-72EF-8332-5AEB-5C862BA16AFB}"/>
              </a:ext>
            </a:extLst>
          </p:cNvPr>
          <p:cNvSpPr txBox="1"/>
          <p:nvPr/>
        </p:nvSpPr>
        <p:spPr>
          <a:xfrm>
            <a:off x="5511114" y="6154824"/>
            <a:ext cx="1688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Amalie Meyer </a:t>
            </a:r>
          </a:p>
          <a:p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Store Manager Viby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B9F6365-9C9B-D707-9AAF-32D00B5F3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202" y="4585562"/>
            <a:ext cx="1564400" cy="73605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BD839AE-0317-C933-07FB-548D23578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934" y="5554142"/>
            <a:ext cx="1546329" cy="7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9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1C77DA33-522A-03BA-4374-487C09877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1" r="2094" b="5478"/>
          <a:stretch/>
        </p:blipFill>
        <p:spPr>
          <a:xfrm>
            <a:off x="0" y="0"/>
            <a:ext cx="7199314" cy="7199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090B9-4720-F24B-9355-184042BFB8DD}"/>
              </a:ext>
            </a:extLst>
          </p:cNvPr>
          <p:cNvSpPr txBox="1"/>
          <p:nvPr/>
        </p:nvSpPr>
        <p:spPr>
          <a:xfrm>
            <a:off x="181890" y="4168757"/>
            <a:ext cx="5039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 Pro" panose="020B0604030504040204" pitchFamily="34" charset="0"/>
              </a:rPr>
              <a:t>Dear Camilla</a:t>
            </a:r>
          </a:p>
          <a:p>
            <a:r>
              <a:rPr lang="en-GB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 Pro" panose="020B0604030504040204" pitchFamily="34" charset="0"/>
              </a:rPr>
              <a:t>We’re proud that you choose to be JYSK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EBA246-4830-4DD8-8A6B-0F1517FA1E52}"/>
              </a:ext>
            </a:extLst>
          </p:cNvPr>
          <p:cNvSpPr txBox="1"/>
          <p:nvPr/>
        </p:nvSpPr>
        <p:spPr>
          <a:xfrm>
            <a:off x="126811" y="6686015"/>
            <a:ext cx="3829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erdana Pro Light" panose="020B0304030504040204" pitchFamily="34" charset="0"/>
              </a:rPr>
              <a:t>#ProudToBeJYSK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B45F5-72EF-8332-5AEB-5C862BA16AFB}"/>
              </a:ext>
            </a:extLst>
          </p:cNvPr>
          <p:cNvSpPr txBox="1"/>
          <p:nvPr/>
        </p:nvSpPr>
        <p:spPr>
          <a:xfrm>
            <a:off x="5511114" y="6154824"/>
            <a:ext cx="1688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Camilla Meyer </a:t>
            </a:r>
          </a:p>
          <a:p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Store Manager Viby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1E5C598-99B9-309C-2D83-18E3243F6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0" y="5907301"/>
            <a:ext cx="1564400" cy="73605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5C3C46D-A954-76B4-1492-17628AD3F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107" y="4953587"/>
            <a:ext cx="1546329" cy="70631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CC8ECB8-1788-2B7D-9404-139283808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107" y="5798556"/>
            <a:ext cx="1564400" cy="73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09CFF49-9AD0-BC0B-CC6C-71A42E98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6" r="31779"/>
          <a:stretch/>
        </p:blipFill>
        <p:spPr>
          <a:xfrm>
            <a:off x="0" y="1359"/>
            <a:ext cx="7199314" cy="71979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090B9-4720-F24B-9355-184042BFB8DD}"/>
              </a:ext>
            </a:extLst>
          </p:cNvPr>
          <p:cNvSpPr txBox="1"/>
          <p:nvPr/>
        </p:nvSpPr>
        <p:spPr>
          <a:xfrm>
            <a:off x="181890" y="4168757"/>
            <a:ext cx="5039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 Pro" panose="020B0604030504040204" pitchFamily="34" charset="0"/>
              </a:rPr>
              <a:t>Dear Team Viby</a:t>
            </a:r>
          </a:p>
          <a:p>
            <a:r>
              <a:rPr lang="en-GB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 Pro" panose="020B0604030504040204" pitchFamily="34" charset="0"/>
              </a:rPr>
              <a:t>We’re proud that you choose to be JYSK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EBA246-4830-4DD8-8A6B-0F1517FA1E52}"/>
              </a:ext>
            </a:extLst>
          </p:cNvPr>
          <p:cNvSpPr txBox="1"/>
          <p:nvPr/>
        </p:nvSpPr>
        <p:spPr>
          <a:xfrm>
            <a:off x="275092" y="6671150"/>
            <a:ext cx="3829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Verdana Pro Light" panose="020B0304030504040204" pitchFamily="34" charset="0"/>
              </a:rPr>
              <a:t>#ProudToBeJYSK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B45F5-72EF-8332-5AEB-5C862BA16AFB}"/>
              </a:ext>
            </a:extLst>
          </p:cNvPr>
          <p:cNvSpPr txBox="1"/>
          <p:nvPr/>
        </p:nvSpPr>
        <p:spPr>
          <a:xfrm>
            <a:off x="5511114" y="6154824"/>
            <a:ext cx="168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Store Team</a:t>
            </a: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Viby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9E4B008-32ED-9C7E-33AA-4504D0864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4" y="5892436"/>
            <a:ext cx="1564400" cy="73605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B7978AD-2D55-01B8-D7E9-5E36AE07E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934" y="5554142"/>
            <a:ext cx="1546329" cy="7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3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0A55D00-5E28-EFB1-2261-8F61AB00FB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3702" r="7040" b="9837"/>
          <a:stretch/>
        </p:blipFill>
        <p:spPr>
          <a:xfrm>
            <a:off x="0" y="-1"/>
            <a:ext cx="7199314" cy="7199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090B9-4720-F24B-9355-184042BFB8DD}"/>
              </a:ext>
            </a:extLst>
          </p:cNvPr>
          <p:cNvSpPr txBox="1"/>
          <p:nvPr/>
        </p:nvSpPr>
        <p:spPr>
          <a:xfrm>
            <a:off x="181890" y="4168757"/>
            <a:ext cx="5039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 Pro" panose="020B0604030504040204" pitchFamily="34" charset="0"/>
              </a:rPr>
              <a:t>Dear District North</a:t>
            </a:r>
          </a:p>
          <a:p>
            <a:r>
              <a:rPr lang="en-GB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 Pro" panose="020B0604030504040204" pitchFamily="34" charset="0"/>
              </a:rPr>
              <a:t>We’re proud that you choose to be JYSK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EBA246-4830-4DD8-8A6B-0F1517FA1E52}"/>
              </a:ext>
            </a:extLst>
          </p:cNvPr>
          <p:cNvSpPr txBox="1"/>
          <p:nvPr/>
        </p:nvSpPr>
        <p:spPr>
          <a:xfrm>
            <a:off x="126811" y="6686015"/>
            <a:ext cx="3829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Verdana Pro Light" panose="020B0304030504040204" pitchFamily="34" charset="0"/>
              </a:rPr>
              <a:t>#ProudToBeJYSK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B45F5-72EF-8332-5AEB-5C862BA16AFB}"/>
              </a:ext>
            </a:extLst>
          </p:cNvPr>
          <p:cNvSpPr txBox="1"/>
          <p:nvPr/>
        </p:nvSpPr>
        <p:spPr>
          <a:xfrm>
            <a:off x="5511114" y="6154824"/>
            <a:ext cx="168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District North</a:t>
            </a:r>
          </a:p>
          <a:p>
            <a:r>
              <a:rPr lang="en-GB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Denmark</a:t>
            </a:r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B8453A0-3996-8F30-F5CF-EAE9DFFBE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0" y="5941994"/>
            <a:ext cx="1564400" cy="73605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8E35CEB-107D-44C2-C894-FE5196ACB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853" y="5801664"/>
            <a:ext cx="1546329" cy="7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78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</TotalTime>
  <Words>66</Words>
  <Application>Microsoft Office PowerPoint</Application>
  <PresentationFormat>Custom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Verdana Pro</vt:lpstr>
      <vt:lpstr>Verdana Pro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JYSK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Nicholas Bech Fruergaard</dc:creator>
  <cp:lastModifiedBy>Marc Nicholas Bech Fruergaard</cp:lastModifiedBy>
  <cp:revision>6</cp:revision>
  <dcterms:created xsi:type="dcterms:W3CDTF">2022-09-09T12:08:38Z</dcterms:created>
  <dcterms:modified xsi:type="dcterms:W3CDTF">2022-09-21T13:50:23Z</dcterms:modified>
</cp:coreProperties>
</file>