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147480173" r:id="rId5"/>
    <p:sldId id="256" r:id="rId6"/>
    <p:sldId id="2147480169" r:id="rId7"/>
    <p:sldId id="257" r:id="rId8"/>
    <p:sldId id="2147480175" r:id="rId9"/>
    <p:sldId id="259" r:id="rId10"/>
    <p:sldId id="258" r:id="rId11"/>
    <p:sldId id="260" r:id="rId12"/>
    <p:sldId id="2147480166" r:id="rId13"/>
    <p:sldId id="2147480167" r:id="rId14"/>
    <p:sldId id="2147480174" r:id="rId15"/>
    <p:sldId id="2147480177" r:id="rId16"/>
    <p:sldId id="2147480176" r:id="rId17"/>
    <p:sldId id="2147480168" r:id="rId18"/>
    <p:sldId id="2147480178" r:id="rId19"/>
    <p:sldId id="2147480179" r:id="rId20"/>
    <p:sldId id="2147480180" r:id="rId21"/>
    <p:sldId id="2147480181" r:id="rId22"/>
    <p:sldId id="2147480165" r:id="rId23"/>
    <p:sldId id="2147480185" r:id="rId24"/>
    <p:sldId id="2147480182" r:id="rId25"/>
    <p:sldId id="2147480183" r:id="rId26"/>
    <p:sldId id="2147480184" r:id="rId27"/>
    <p:sldId id="2147480201" r:id="rId28"/>
    <p:sldId id="2147480202" r:id="rId29"/>
    <p:sldId id="2147480203" r:id="rId30"/>
    <p:sldId id="2147480204" r:id="rId31"/>
    <p:sldId id="261" r:id="rId32"/>
    <p:sldId id="262" r:id="rId33"/>
  </p:sldIdLst>
  <p:sldSz cx="10287000" cy="128587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LUES" id="{C5003267-93E6-46E8-897B-EAAA2D97B18D}">
          <p14:sldIdLst>
            <p14:sldId id="2147480173"/>
            <p14:sldId id="256"/>
            <p14:sldId id="2147480169"/>
            <p14:sldId id="257"/>
            <p14:sldId id="2147480175"/>
            <p14:sldId id="259"/>
            <p14:sldId id="258"/>
            <p14:sldId id="260"/>
            <p14:sldId id="2147480166"/>
            <p14:sldId id="2147480167"/>
          </p14:sldIdLst>
        </p14:section>
        <p14:section name="LEADERSHIP" id="{471B0116-F2E1-48F7-9276-3A304636A2AE}">
          <p14:sldIdLst>
            <p14:sldId id="2147480174"/>
            <p14:sldId id="2147480177"/>
            <p14:sldId id="2147480176"/>
            <p14:sldId id="2147480168"/>
            <p14:sldId id="2147480178"/>
            <p14:sldId id="2147480179"/>
            <p14:sldId id="2147480180"/>
            <p14:sldId id="2147480181"/>
            <p14:sldId id="2147480165"/>
          </p14:sldIdLst>
        </p14:section>
        <p14:section name="Guide - How to customise" id="{F574D0CF-3D81-442B-BB38-9D29D9327270}">
          <p14:sldIdLst>
            <p14:sldId id="2147480185"/>
            <p14:sldId id="2147480182"/>
            <p14:sldId id="2147480183"/>
            <p14:sldId id="2147480184"/>
            <p14:sldId id="2147480201"/>
            <p14:sldId id="2147480202"/>
            <p14:sldId id="2147480203"/>
            <p14:sldId id="2147480204"/>
            <p14:sldId id="261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3A7A"/>
    <a:srgbClr val="E2EEF8"/>
    <a:srgbClr val="D3CDBD"/>
    <a:srgbClr val="4A72A8"/>
    <a:srgbClr val="7B75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8B9D61-6657-479D-9B8F-47DCE03599FF}" v="79" dt="2026-04-24T12:54:15.7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58"/>
  </p:normalViewPr>
  <p:slideViewPr>
    <p:cSldViewPr snapToGrid="0">
      <p:cViewPr varScale="1">
        <p:scale>
          <a:sx n="60" d="100"/>
          <a:sy n="60" d="100"/>
        </p:scale>
        <p:origin x="2910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dja Kruse" userId="6d5f62c1-4add-41d9-8a61-54d2ff786b4f" providerId="ADAL" clId="{73121463-F300-4CA0-A964-796411FFD653}"/>
    <pc:docChg chg="undo custSel addSld delSld modSld sldOrd modSection">
      <pc:chgData name="Nadja Kruse" userId="6d5f62c1-4add-41d9-8a61-54d2ff786b4f" providerId="ADAL" clId="{73121463-F300-4CA0-A964-796411FFD653}" dt="2026-04-24T12:53:49.727" v="1106" actId="47"/>
      <pc:docMkLst>
        <pc:docMk/>
      </pc:docMkLst>
      <pc:sldChg chg="modSp add mod ord setBg">
        <pc:chgData name="Nadja Kruse" userId="6d5f62c1-4add-41d9-8a61-54d2ff786b4f" providerId="ADAL" clId="{73121463-F300-4CA0-A964-796411FFD653}" dt="2026-04-24T11:39:01.615" v="934" actId="14826"/>
        <pc:sldMkLst>
          <pc:docMk/>
          <pc:sldMk cId="894760887" sldId="256"/>
        </pc:sldMkLst>
        <pc:spChg chg="mod">
          <ac:chgData name="Nadja Kruse" userId="6d5f62c1-4add-41d9-8a61-54d2ff786b4f" providerId="ADAL" clId="{73121463-F300-4CA0-A964-796411FFD653}" dt="2026-04-24T11:35:47.548" v="897" actId="20577"/>
          <ac:spMkLst>
            <pc:docMk/>
            <pc:sldMk cId="894760887" sldId="256"/>
            <ac:spMk id="2" creationId="{61605586-E66B-0E84-1B49-10928FA7753E}"/>
          </ac:spMkLst>
        </pc:spChg>
        <pc:picChg chg="mod">
          <ac:chgData name="Nadja Kruse" userId="6d5f62c1-4add-41d9-8a61-54d2ff786b4f" providerId="ADAL" clId="{73121463-F300-4CA0-A964-796411FFD653}" dt="2026-04-24T11:39:01.615" v="934" actId="14826"/>
          <ac:picMkLst>
            <pc:docMk/>
            <pc:sldMk cId="894760887" sldId="256"/>
            <ac:picMk id="22" creationId="{BFA2C344-628D-EF05-ED79-D5782297B486}"/>
          </ac:picMkLst>
        </pc:picChg>
      </pc:sldChg>
      <pc:sldChg chg="addSp delSp modSp mod ord">
        <pc:chgData name="Nadja Kruse" userId="6d5f62c1-4add-41d9-8a61-54d2ff786b4f" providerId="ADAL" clId="{73121463-F300-4CA0-A964-796411FFD653}" dt="2026-04-24T12:07:51.946" v="1052" actId="34135"/>
        <pc:sldMkLst>
          <pc:docMk/>
          <pc:sldMk cId="4101674949" sldId="257"/>
        </pc:sldMkLst>
        <pc:spChg chg="add mod">
          <ac:chgData name="Nadja Kruse" userId="6d5f62c1-4add-41d9-8a61-54d2ff786b4f" providerId="ADAL" clId="{73121463-F300-4CA0-A964-796411FFD653}" dt="2026-04-24T11:36:44.601" v="915"/>
          <ac:spMkLst>
            <pc:docMk/>
            <pc:sldMk cId="4101674949" sldId="257"/>
            <ac:spMk id="2" creationId="{BD680A21-9AC5-923E-BC23-7D4B0BE1C4F6}"/>
          </ac:spMkLst>
        </pc:spChg>
        <pc:spChg chg="del mod ord">
          <ac:chgData name="Nadja Kruse" userId="6d5f62c1-4add-41d9-8a61-54d2ff786b4f" providerId="ADAL" clId="{73121463-F300-4CA0-A964-796411FFD653}" dt="2026-04-24T11:36:41.050" v="914" actId="478"/>
          <ac:spMkLst>
            <pc:docMk/>
            <pc:sldMk cId="4101674949" sldId="257"/>
            <ac:spMk id="19" creationId="{58A86FD3-A6F8-CD8B-3578-14854A8900F4}"/>
          </ac:spMkLst>
        </pc:spChg>
        <pc:picChg chg="add mod ord modCrop">
          <ac:chgData name="Nadja Kruse" userId="6d5f62c1-4add-41d9-8a61-54d2ff786b4f" providerId="ADAL" clId="{73121463-F300-4CA0-A964-796411FFD653}" dt="2026-04-15T13:27:07.203" v="169" actId="1076"/>
          <ac:picMkLst>
            <pc:docMk/>
            <pc:sldMk cId="4101674949" sldId="257"/>
            <ac:picMk id="8" creationId="{B2A29B71-E04B-0B0A-5F35-F5508CC84831}"/>
          </ac:picMkLst>
        </pc:picChg>
        <pc:picChg chg="add mod">
          <ac:chgData name="Nadja Kruse" userId="6d5f62c1-4add-41d9-8a61-54d2ff786b4f" providerId="ADAL" clId="{73121463-F300-4CA0-A964-796411FFD653}" dt="2026-04-15T13:27:09.864" v="170" actId="14100"/>
          <ac:picMkLst>
            <pc:docMk/>
            <pc:sldMk cId="4101674949" sldId="257"/>
            <ac:picMk id="12" creationId="{54BF3562-680C-8CC2-6CA7-EEEE6F0D2313}"/>
          </ac:picMkLst>
        </pc:picChg>
        <pc:picChg chg="add mod">
          <ac:chgData name="Nadja Kruse" userId="6d5f62c1-4add-41d9-8a61-54d2ff786b4f" providerId="ADAL" clId="{73121463-F300-4CA0-A964-796411FFD653}" dt="2026-04-24T12:07:51.946" v="1052" actId="34135"/>
          <ac:picMkLst>
            <pc:docMk/>
            <pc:sldMk cId="4101674949" sldId="257"/>
            <ac:picMk id="14" creationId="{4C7DC10D-3EC4-8E8D-9B66-852DACFEA955}"/>
          </ac:picMkLst>
        </pc:picChg>
        <pc:picChg chg="add mod">
          <ac:chgData name="Nadja Kruse" userId="6d5f62c1-4add-41d9-8a61-54d2ff786b4f" providerId="ADAL" clId="{73121463-F300-4CA0-A964-796411FFD653}" dt="2026-04-24T12:07:51.946" v="1052" actId="34135"/>
          <ac:picMkLst>
            <pc:docMk/>
            <pc:sldMk cId="4101674949" sldId="257"/>
            <ac:picMk id="17" creationId="{35D621F0-342B-2130-3D23-AE082C982550}"/>
          </ac:picMkLst>
        </pc:picChg>
        <pc:picChg chg="add mod">
          <ac:chgData name="Nadja Kruse" userId="6d5f62c1-4add-41d9-8a61-54d2ff786b4f" providerId="ADAL" clId="{73121463-F300-4CA0-A964-796411FFD653}" dt="2026-04-24T12:07:51.946" v="1052" actId="34135"/>
          <ac:picMkLst>
            <pc:docMk/>
            <pc:sldMk cId="4101674949" sldId="257"/>
            <ac:picMk id="20" creationId="{FBC88B34-60E1-6A51-8133-DA6DD3BBC17C}"/>
          </ac:picMkLst>
        </pc:picChg>
        <pc:picChg chg="mod">
          <ac:chgData name="Nadja Kruse" userId="6d5f62c1-4add-41d9-8a61-54d2ff786b4f" providerId="ADAL" clId="{73121463-F300-4CA0-A964-796411FFD653}" dt="2026-04-24T11:29:58.463" v="880" actId="14826"/>
          <ac:picMkLst>
            <pc:docMk/>
            <pc:sldMk cId="4101674949" sldId="257"/>
            <ac:picMk id="22" creationId="{BFA2C344-628D-EF05-ED79-D5782297B486}"/>
          </ac:picMkLst>
        </pc:picChg>
      </pc:sldChg>
      <pc:sldChg chg="modSp add mod">
        <pc:chgData name="Nadja Kruse" userId="6d5f62c1-4add-41d9-8a61-54d2ff786b4f" providerId="ADAL" clId="{73121463-F300-4CA0-A964-796411FFD653}" dt="2026-04-24T11:44:01.899" v="977" actId="732"/>
        <pc:sldMkLst>
          <pc:docMk/>
          <pc:sldMk cId="2425698523" sldId="258"/>
        </pc:sldMkLst>
        <pc:picChg chg="mod">
          <ac:chgData name="Nadja Kruse" userId="6d5f62c1-4add-41d9-8a61-54d2ff786b4f" providerId="ADAL" clId="{73121463-F300-4CA0-A964-796411FFD653}" dt="2026-04-24T11:39:17.156" v="937" actId="14826"/>
          <ac:picMkLst>
            <pc:docMk/>
            <pc:sldMk cId="2425698523" sldId="258"/>
            <ac:picMk id="22" creationId="{A25B1987-ADA2-1CD2-5A1D-8B98B56EFDF8}"/>
          </ac:picMkLst>
        </pc:picChg>
        <pc:picChg chg="mod modCrop">
          <ac:chgData name="Nadja Kruse" userId="6d5f62c1-4add-41d9-8a61-54d2ff786b4f" providerId="ADAL" clId="{73121463-F300-4CA0-A964-796411FFD653}" dt="2026-04-24T11:44:01.899" v="977" actId="732"/>
          <ac:picMkLst>
            <pc:docMk/>
            <pc:sldMk cId="2425698523" sldId="258"/>
            <ac:picMk id="28" creationId="{383E4CE7-FC64-734E-8F68-4745A0357C70}"/>
          </ac:picMkLst>
        </pc:picChg>
      </pc:sldChg>
      <pc:sldChg chg="modSp add mod">
        <pc:chgData name="Nadja Kruse" userId="6d5f62c1-4add-41d9-8a61-54d2ff786b4f" providerId="ADAL" clId="{73121463-F300-4CA0-A964-796411FFD653}" dt="2026-04-24T11:52:41.253" v="983" actId="18131"/>
        <pc:sldMkLst>
          <pc:docMk/>
          <pc:sldMk cId="3372743074" sldId="259"/>
        </pc:sldMkLst>
        <pc:picChg chg="mod">
          <ac:chgData name="Nadja Kruse" userId="6d5f62c1-4add-41d9-8a61-54d2ff786b4f" providerId="ADAL" clId="{73121463-F300-4CA0-A964-796411FFD653}" dt="2026-04-24T11:39:12.039" v="936" actId="14826"/>
          <ac:picMkLst>
            <pc:docMk/>
            <pc:sldMk cId="3372743074" sldId="259"/>
            <ac:picMk id="22" creationId="{616FF426-4CBD-35BC-6271-D8E34756CEDD}"/>
          </ac:picMkLst>
        </pc:picChg>
        <pc:picChg chg="mod modCrop">
          <ac:chgData name="Nadja Kruse" userId="6d5f62c1-4add-41d9-8a61-54d2ff786b4f" providerId="ADAL" clId="{73121463-F300-4CA0-A964-796411FFD653}" dt="2026-04-24T11:52:41.253" v="983" actId="18131"/>
          <ac:picMkLst>
            <pc:docMk/>
            <pc:sldMk cId="3372743074" sldId="259"/>
            <ac:picMk id="29" creationId="{C0F4C603-7EC4-8991-505F-FF9354677F76}"/>
          </ac:picMkLst>
        </pc:picChg>
      </pc:sldChg>
      <pc:sldChg chg="addSp modSp add mod">
        <pc:chgData name="Nadja Kruse" userId="6d5f62c1-4add-41d9-8a61-54d2ff786b4f" providerId="ADAL" clId="{73121463-F300-4CA0-A964-796411FFD653}" dt="2026-04-24T11:38:35.793" v="933" actId="1076"/>
        <pc:sldMkLst>
          <pc:docMk/>
          <pc:sldMk cId="2331798596" sldId="260"/>
        </pc:sldMkLst>
        <pc:spChg chg="add mod">
          <ac:chgData name="Nadja Kruse" userId="6d5f62c1-4add-41d9-8a61-54d2ff786b4f" providerId="ADAL" clId="{73121463-F300-4CA0-A964-796411FFD653}" dt="2026-04-24T11:38:04.061" v="930" actId="1076"/>
          <ac:spMkLst>
            <pc:docMk/>
            <pc:sldMk cId="2331798596" sldId="260"/>
            <ac:spMk id="2" creationId="{6D563E23-E5B6-76F3-6EFF-795943122080}"/>
          </ac:spMkLst>
        </pc:spChg>
        <pc:picChg chg="mod modCrop">
          <ac:chgData name="Nadja Kruse" userId="6d5f62c1-4add-41d9-8a61-54d2ff786b4f" providerId="ADAL" clId="{73121463-F300-4CA0-A964-796411FFD653}" dt="2026-04-24T11:38:20.760" v="931" actId="18131"/>
          <ac:picMkLst>
            <pc:docMk/>
            <pc:sldMk cId="2331798596" sldId="260"/>
            <ac:picMk id="3" creationId="{5A80EE9B-4546-E1F6-1ACB-CA0C2484887A}"/>
          </ac:picMkLst>
        </pc:picChg>
        <pc:picChg chg="mod">
          <ac:chgData name="Nadja Kruse" userId="6d5f62c1-4add-41d9-8a61-54d2ff786b4f" providerId="ADAL" clId="{73121463-F300-4CA0-A964-796411FFD653}" dt="2026-04-24T11:38:01.082" v="929" actId="1076"/>
          <ac:picMkLst>
            <pc:docMk/>
            <pc:sldMk cId="2331798596" sldId="260"/>
            <ac:picMk id="8" creationId="{91AC5211-C806-4CAF-2F85-F867F9783732}"/>
          </ac:picMkLst>
        </pc:picChg>
        <pc:picChg chg="mod">
          <ac:chgData name="Nadja Kruse" userId="6d5f62c1-4add-41d9-8a61-54d2ff786b4f" providerId="ADAL" clId="{73121463-F300-4CA0-A964-796411FFD653}" dt="2026-04-24T11:38:35.793" v="933" actId="1076"/>
          <ac:picMkLst>
            <pc:docMk/>
            <pc:sldMk cId="2331798596" sldId="260"/>
            <ac:picMk id="22" creationId="{7F8B4D0F-70B6-CE7F-10DD-0DDE13AC37A7}"/>
          </ac:picMkLst>
        </pc:picChg>
      </pc:sldChg>
      <pc:sldChg chg="add">
        <pc:chgData name="Nadja Kruse" userId="6d5f62c1-4add-41d9-8a61-54d2ff786b4f" providerId="ADAL" clId="{73121463-F300-4CA0-A964-796411FFD653}" dt="2026-04-24T12:53:05.533" v="1102"/>
        <pc:sldMkLst>
          <pc:docMk/>
          <pc:sldMk cId="3486153392" sldId="261"/>
        </pc:sldMkLst>
      </pc:sldChg>
      <pc:sldChg chg="add">
        <pc:chgData name="Nadja Kruse" userId="6d5f62c1-4add-41d9-8a61-54d2ff786b4f" providerId="ADAL" clId="{73121463-F300-4CA0-A964-796411FFD653}" dt="2026-04-24T12:53:05.533" v="1102"/>
        <pc:sldMkLst>
          <pc:docMk/>
          <pc:sldMk cId="882139849" sldId="262"/>
        </pc:sldMkLst>
      </pc:sldChg>
      <pc:sldChg chg="modSp add del mod">
        <pc:chgData name="Nadja Kruse" userId="6d5f62c1-4add-41d9-8a61-54d2ff786b4f" providerId="ADAL" clId="{73121463-F300-4CA0-A964-796411FFD653}" dt="2026-04-24T12:34:14.966" v="1061" actId="47"/>
        <pc:sldMkLst>
          <pc:docMk/>
          <pc:sldMk cId="760536892" sldId="2147480162"/>
        </pc:sldMkLst>
        <pc:picChg chg="mod">
          <ac:chgData name="Nadja Kruse" userId="6d5f62c1-4add-41d9-8a61-54d2ff786b4f" providerId="ADAL" clId="{73121463-F300-4CA0-A964-796411FFD653}" dt="2026-04-24T11:30:24.778" v="884" actId="14826"/>
          <ac:picMkLst>
            <pc:docMk/>
            <pc:sldMk cId="760536892" sldId="2147480162"/>
            <ac:picMk id="22" creationId="{75C7C8EC-590C-AE5C-DA7E-91F2E3EB0392}"/>
          </ac:picMkLst>
        </pc:picChg>
      </pc:sldChg>
      <pc:sldChg chg="addSp delSp modSp add del mod">
        <pc:chgData name="Nadja Kruse" userId="6d5f62c1-4add-41d9-8a61-54d2ff786b4f" providerId="ADAL" clId="{73121463-F300-4CA0-A964-796411FFD653}" dt="2026-04-24T11:29:07.320" v="873" actId="2696"/>
        <pc:sldMkLst>
          <pc:docMk/>
          <pc:sldMk cId="2631674185" sldId="2147480162"/>
        </pc:sldMkLst>
      </pc:sldChg>
      <pc:sldChg chg="modSp add del mod">
        <pc:chgData name="Nadja Kruse" userId="6d5f62c1-4add-41d9-8a61-54d2ff786b4f" providerId="ADAL" clId="{73121463-F300-4CA0-A964-796411FFD653}" dt="2026-04-24T11:34:39.703" v="889" actId="47"/>
        <pc:sldMkLst>
          <pc:docMk/>
          <pc:sldMk cId="2618253063" sldId="2147480164"/>
        </pc:sldMkLst>
      </pc:sldChg>
      <pc:sldChg chg="addSp delSp modSp add del mod setBg">
        <pc:chgData name="Nadja Kruse" userId="6d5f62c1-4add-41d9-8a61-54d2ff786b4f" providerId="ADAL" clId="{73121463-F300-4CA0-A964-796411FFD653}" dt="2026-04-24T11:29:07.320" v="873" actId="2696"/>
        <pc:sldMkLst>
          <pc:docMk/>
          <pc:sldMk cId="0" sldId="2147480165"/>
        </pc:sldMkLst>
      </pc:sldChg>
      <pc:sldChg chg="modSp add del mod setBg">
        <pc:chgData name="Nadja Kruse" userId="6d5f62c1-4add-41d9-8a61-54d2ff786b4f" providerId="ADAL" clId="{73121463-F300-4CA0-A964-796411FFD653}" dt="2026-04-24T12:53:30.351" v="1104" actId="47"/>
        <pc:sldMkLst>
          <pc:docMk/>
          <pc:sldMk cId="2061090470" sldId="2147480165"/>
        </pc:sldMkLst>
        <pc:spChg chg="mod">
          <ac:chgData name="Nadja Kruse" userId="6d5f62c1-4add-41d9-8a61-54d2ff786b4f" providerId="ADAL" clId="{73121463-F300-4CA0-A964-796411FFD653}" dt="2026-04-24T12:35:50.551" v="1066" actId="207"/>
          <ac:spMkLst>
            <pc:docMk/>
            <pc:sldMk cId="2061090470" sldId="2147480165"/>
            <ac:spMk id="4" creationId="{00000000-0000-0000-0000-000000000000}"/>
          </ac:spMkLst>
        </pc:spChg>
        <pc:spChg chg="mod">
          <ac:chgData name="Nadja Kruse" userId="6d5f62c1-4add-41d9-8a61-54d2ff786b4f" providerId="ADAL" clId="{73121463-F300-4CA0-A964-796411FFD653}" dt="2026-04-24T12:35:58.393" v="1067" actId="207"/>
          <ac:spMkLst>
            <pc:docMk/>
            <pc:sldMk cId="2061090470" sldId="2147480165"/>
            <ac:spMk id="7" creationId="{00000000-0000-0000-0000-000000000000}"/>
          </ac:spMkLst>
        </pc:spChg>
        <pc:spChg chg="mod">
          <ac:chgData name="Nadja Kruse" userId="6d5f62c1-4add-41d9-8a61-54d2ff786b4f" providerId="ADAL" clId="{73121463-F300-4CA0-A964-796411FFD653}" dt="2026-04-24T12:35:58.393" v="1067" actId="207"/>
          <ac:spMkLst>
            <pc:docMk/>
            <pc:sldMk cId="2061090470" sldId="2147480165"/>
            <ac:spMk id="19" creationId="{00000000-0000-0000-0000-000000000000}"/>
          </ac:spMkLst>
        </pc:spChg>
        <pc:spChg chg="mod">
          <ac:chgData name="Nadja Kruse" userId="6d5f62c1-4add-41d9-8a61-54d2ff786b4f" providerId="ADAL" clId="{73121463-F300-4CA0-A964-796411FFD653}" dt="2026-04-24T12:35:38.510" v="1065" actId="207"/>
          <ac:spMkLst>
            <pc:docMk/>
            <pc:sldMk cId="2061090470" sldId="2147480165"/>
            <ac:spMk id="20" creationId="{00000000-0000-0000-0000-000000000000}"/>
          </ac:spMkLst>
        </pc:spChg>
        <pc:spChg chg="mod">
          <ac:chgData name="Nadja Kruse" userId="6d5f62c1-4add-41d9-8a61-54d2ff786b4f" providerId="ADAL" clId="{73121463-F300-4CA0-A964-796411FFD653}" dt="2026-04-24T12:35:58.393" v="1067" actId="207"/>
          <ac:spMkLst>
            <pc:docMk/>
            <pc:sldMk cId="2061090470" sldId="2147480165"/>
            <ac:spMk id="21" creationId="{00000000-0000-0000-0000-000000000000}"/>
          </ac:spMkLst>
        </pc:spChg>
        <pc:spChg chg="mod">
          <ac:chgData name="Nadja Kruse" userId="6d5f62c1-4add-41d9-8a61-54d2ff786b4f" providerId="ADAL" clId="{73121463-F300-4CA0-A964-796411FFD653}" dt="2026-04-24T12:35:58.393" v="1067" actId="207"/>
          <ac:spMkLst>
            <pc:docMk/>
            <pc:sldMk cId="2061090470" sldId="2147480165"/>
            <ac:spMk id="22" creationId="{00000000-0000-0000-0000-000000000000}"/>
          </ac:spMkLst>
        </pc:spChg>
        <pc:spChg chg="mod">
          <ac:chgData name="Nadja Kruse" userId="6d5f62c1-4add-41d9-8a61-54d2ff786b4f" providerId="ADAL" clId="{73121463-F300-4CA0-A964-796411FFD653}" dt="2026-04-24T12:35:58.393" v="1067" actId="207"/>
          <ac:spMkLst>
            <pc:docMk/>
            <pc:sldMk cId="2061090470" sldId="2147480165"/>
            <ac:spMk id="23" creationId="{00000000-0000-0000-0000-000000000000}"/>
          </ac:spMkLst>
        </pc:spChg>
        <pc:spChg chg="mod">
          <ac:chgData name="Nadja Kruse" userId="6d5f62c1-4add-41d9-8a61-54d2ff786b4f" providerId="ADAL" clId="{73121463-F300-4CA0-A964-796411FFD653}" dt="2026-04-24T12:39:36.524" v="1084" actId="207"/>
          <ac:spMkLst>
            <pc:docMk/>
            <pc:sldMk cId="2061090470" sldId="2147480165"/>
            <ac:spMk id="24" creationId="{00000000-0000-0000-0000-000000000000}"/>
          </ac:spMkLst>
        </pc:spChg>
        <pc:cxnChg chg="mod">
          <ac:chgData name="Nadja Kruse" userId="6d5f62c1-4add-41d9-8a61-54d2ff786b4f" providerId="ADAL" clId="{73121463-F300-4CA0-A964-796411FFD653}" dt="2026-04-24T12:36:18.012" v="1070" actId="208"/>
          <ac:cxnSpMkLst>
            <pc:docMk/>
            <pc:sldMk cId="2061090470" sldId="2147480165"/>
            <ac:cxnSpMk id="11" creationId="{B92A9CFD-CE81-9B34-E6ED-330D7A3E7273}"/>
          </ac:cxnSpMkLst>
        </pc:cxnChg>
        <pc:cxnChg chg="mod">
          <ac:chgData name="Nadja Kruse" userId="6d5f62c1-4add-41d9-8a61-54d2ff786b4f" providerId="ADAL" clId="{73121463-F300-4CA0-A964-796411FFD653}" dt="2026-04-24T12:36:20.146" v="1071" actId="208"/>
          <ac:cxnSpMkLst>
            <pc:docMk/>
            <pc:sldMk cId="2061090470" sldId="2147480165"/>
            <ac:cxnSpMk id="18" creationId="{5BB3A061-F80F-8BF6-CB28-DD602BBDD1CB}"/>
          </ac:cxnSpMkLst>
        </pc:cxnChg>
        <pc:cxnChg chg="mod">
          <ac:chgData name="Nadja Kruse" userId="6d5f62c1-4add-41d9-8a61-54d2ff786b4f" providerId="ADAL" clId="{73121463-F300-4CA0-A964-796411FFD653}" dt="2026-04-24T12:36:14.339" v="1069" actId="208"/>
          <ac:cxnSpMkLst>
            <pc:docMk/>
            <pc:sldMk cId="2061090470" sldId="2147480165"/>
            <ac:cxnSpMk id="28" creationId="{0EBC3390-D3A9-DCFB-465C-AEC018DC83C3}"/>
          </ac:cxnSpMkLst>
        </pc:cxnChg>
      </pc:sldChg>
      <pc:sldChg chg="addSp delSp modSp add mod setBg">
        <pc:chgData name="Nadja Kruse" userId="6d5f62c1-4add-41d9-8a61-54d2ff786b4f" providerId="ADAL" clId="{73121463-F300-4CA0-A964-796411FFD653}" dt="2026-04-24T12:40:55.532" v="1101" actId="18131"/>
        <pc:sldMkLst>
          <pc:docMk/>
          <pc:sldMk cId="0" sldId="2147480166"/>
        </pc:sldMkLst>
        <pc:spChg chg="del">
          <ac:chgData name="Nadja Kruse" userId="6d5f62c1-4add-41d9-8a61-54d2ff786b4f" providerId="ADAL" clId="{73121463-F300-4CA0-A964-796411FFD653}" dt="2026-04-24T12:39:45.374" v="1086" actId="478"/>
          <ac:spMkLst>
            <pc:docMk/>
            <pc:sldMk cId="0" sldId="2147480166"/>
            <ac:spMk id="4" creationId="{00000000-0000-0000-0000-000000000000}"/>
          </ac:spMkLst>
        </pc:spChg>
        <pc:spChg chg="add mod">
          <ac:chgData name="Nadja Kruse" userId="6d5f62c1-4add-41d9-8a61-54d2ff786b4f" providerId="ADAL" clId="{73121463-F300-4CA0-A964-796411FFD653}" dt="2026-04-24T12:39:43.629" v="1085"/>
          <ac:spMkLst>
            <pc:docMk/>
            <pc:sldMk cId="0" sldId="2147480166"/>
            <ac:spMk id="5" creationId="{51638642-C823-69D7-3DEB-F248C911EC5E}"/>
          </ac:spMkLst>
        </pc:spChg>
        <pc:spChg chg="add mod">
          <ac:chgData name="Nadja Kruse" userId="6d5f62c1-4add-41d9-8a61-54d2ff786b4f" providerId="ADAL" clId="{73121463-F300-4CA0-A964-796411FFD653}" dt="2026-04-24T12:39:43.629" v="1085"/>
          <ac:spMkLst>
            <pc:docMk/>
            <pc:sldMk cId="0" sldId="2147480166"/>
            <ac:spMk id="6" creationId="{C3F43FFF-928B-3DD5-6E8C-522F153C2A89}"/>
          </ac:spMkLst>
        </pc:spChg>
        <pc:spChg chg="add mod">
          <ac:chgData name="Nadja Kruse" userId="6d5f62c1-4add-41d9-8a61-54d2ff786b4f" providerId="ADAL" clId="{73121463-F300-4CA0-A964-796411FFD653}" dt="2026-04-24T12:39:56.826" v="1091" actId="113"/>
          <ac:spMkLst>
            <pc:docMk/>
            <pc:sldMk cId="0" sldId="2147480166"/>
            <ac:spMk id="7" creationId="{02CC1EBD-F36B-AEB5-C41A-6F89E139D19D}"/>
          </ac:spMkLst>
        </pc:spChg>
        <pc:spChg chg="mod">
          <ac:chgData name="Nadja Kruse" userId="6d5f62c1-4add-41d9-8a61-54d2ff786b4f" providerId="ADAL" clId="{73121463-F300-4CA0-A964-796411FFD653}" dt="2026-04-15T13:35:02.394" v="226" actId="1076"/>
          <ac:spMkLst>
            <pc:docMk/>
            <pc:sldMk cId="0" sldId="2147480166"/>
            <ac:spMk id="17" creationId="{AACFCFC0-61D5-4DFF-E0C9-7505D1B54B97}"/>
          </ac:spMkLst>
        </pc:spChg>
        <pc:spChg chg="del mod">
          <ac:chgData name="Nadja Kruse" userId="6d5f62c1-4add-41d9-8a61-54d2ff786b4f" providerId="ADAL" clId="{73121463-F300-4CA0-A964-796411FFD653}" dt="2026-04-24T12:39:57.199" v="1093"/>
          <ac:spMkLst>
            <pc:docMk/>
            <pc:sldMk cId="0" sldId="2147480166"/>
            <ac:spMk id="20" creationId="{00000000-0000-0000-0000-000000000000}"/>
          </ac:spMkLst>
        </pc:spChg>
        <pc:spChg chg="mod">
          <ac:chgData name="Nadja Kruse" userId="6d5f62c1-4add-41d9-8a61-54d2ff786b4f" providerId="ADAL" clId="{73121463-F300-4CA0-A964-796411FFD653}" dt="2026-04-15T13:35:09.357" v="228" actId="1076"/>
          <ac:spMkLst>
            <pc:docMk/>
            <pc:sldMk cId="0" sldId="2147480166"/>
            <ac:spMk id="21" creationId="{00000000-0000-0000-0000-000000000000}"/>
          </ac:spMkLst>
        </pc:spChg>
        <pc:spChg chg="mod">
          <ac:chgData name="Nadja Kruse" userId="6d5f62c1-4add-41d9-8a61-54d2ff786b4f" providerId="ADAL" clId="{73121463-F300-4CA0-A964-796411FFD653}" dt="2026-04-15T13:35:06.526" v="227" actId="1076"/>
          <ac:spMkLst>
            <pc:docMk/>
            <pc:sldMk cId="0" sldId="2147480166"/>
            <ac:spMk id="23" creationId="{00000000-0000-0000-0000-000000000000}"/>
          </ac:spMkLst>
        </pc:spChg>
        <pc:spChg chg="mod">
          <ac:chgData name="Nadja Kruse" userId="6d5f62c1-4add-41d9-8a61-54d2ff786b4f" providerId="ADAL" clId="{73121463-F300-4CA0-A964-796411FFD653}" dt="2026-04-15T13:34:58.387" v="225" actId="1076"/>
          <ac:spMkLst>
            <pc:docMk/>
            <pc:sldMk cId="0" sldId="2147480166"/>
            <ac:spMk id="25" creationId="{65C19BDC-7932-AFB4-309C-D919C6CAB504}"/>
          </ac:spMkLst>
        </pc:spChg>
        <pc:picChg chg="add mod ord modCrop">
          <ac:chgData name="Nadja Kruse" userId="6d5f62c1-4add-41d9-8a61-54d2ff786b4f" providerId="ADAL" clId="{73121463-F300-4CA0-A964-796411FFD653}" dt="2026-04-24T12:40:55.532" v="1101" actId="18131"/>
          <ac:picMkLst>
            <pc:docMk/>
            <pc:sldMk cId="0" sldId="2147480166"/>
            <ac:picMk id="2" creationId="{7DD3EC43-51CB-6F92-BC6F-1A8343C53E07}"/>
          </ac:picMkLst>
        </pc:picChg>
      </pc:sldChg>
      <pc:sldChg chg="modSp add mod setBg">
        <pc:chgData name="Nadja Kruse" userId="6d5f62c1-4add-41d9-8a61-54d2ff786b4f" providerId="ADAL" clId="{73121463-F300-4CA0-A964-796411FFD653}" dt="2026-04-15T13:46:06.026" v="811" actId="20577"/>
        <pc:sldMkLst>
          <pc:docMk/>
          <pc:sldMk cId="0" sldId="2147480167"/>
        </pc:sldMkLst>
        <pc:spChg chg="mod">
          <ac:chgData name="Nadja Kruse" userId="6d5f62c1-4add-41d9-8a61-54d2ff786b4f" providerId="ADAL" clId="{73121463-F300-4CA0-A964-796411FFD653}" dt="2026-04-15T13:46:06.026" v="811" actId="20577"/>
          <ac:spMkLst>
            <pc:docMk/>
            <pc:sldMk cId="0" sldId="2147480167"/>
            <ac:spMk id="8" creationId="{00000000-0000-0000-0000-000000000000}"/>
          </ac:spMkLst>
        </pc:spChg>
      </pc:sldChg>
      <pc:sldChg chg="modSp add del mod">
        <pc:chgData name="Nadja Kruse" userId="6d5f62c1-4add-41d9-8a61-54d2ff786b4f" providerId="ADAL" clId="{73121463-F300-4CA0-A964-796411FFD653}" dt="2026-04-24T11:29:16.519" v="875" actId="2696"/>
        <pc:sldMkLst>
          <pc:docMk/>
          <pc:sldMk cId="2226579774" sldId="2147480168"/>
        </pc:sldMkLst>
      </pc:sldChg>
      <pc:sldChg chg="addSp delSp modSp add del mod ord">
        <pc:chgData name="Nadja Kruse" userId="6d5f62c1-4add-41d9-8a61-54d2ff786b4f" providerId="ADAL" clId="{73121463-F300-4CA0-A964-796411FFD653}" dt="2026-04-24T12:53:30.351" v="1104" actId="47"/>
        <pc:sldMkLst>
          <pc:docMk/>
          <pc:sldMk cId="3763128679" sldId="2147480168"/>
        </pc:sldMkLst>
        <pc:spChg chg="add mod">
          <ac:chgData name="Nadja Kruse" userId="6d5f62c1-4add-41d9-8a61-54d2ff786b4f" providerId="ADAL" clId="{73121463-F300-4CA0-A964-796411FFD653}" dt="2026-04-24T12:06:42.005" v="1018" actId="20577"/>
          <ac:spMkLst>
            <pc:docMk/>
            <pc:sldMk cId="3763128679" sldId="2147480168"/>
            <ac:spMk id="2" creationId="{E6693593-57A3-A4E2-A9FB-FCC9B04F145F}"/>
          </ac:spMkLst>
        </pc:spChg>
        <pc:spChg chg="del">
          <ac:chgData name="Nadja Kruse" userId="6d5f62c1-4add-41d9-8a61-54d2ff786b4f" providerId="ADAL" clId="{73121463-F300-4CA0-A964-796411FFD653}" dt="2026-04-24T12:05:22.209" v="1004" actId="478"/>
          <ac:spMkLst>
            <pc:docMk/>
            <pc:sldMk cId="3763128679" sldId="2147480168"/>
            <ac:spMk id="19" creationId="{74B583ED-B3D5-2138-28AC-2F42FB3467B3}"/>
          </ac:spMkLst>
        </pc:spChg>
        <pc:picChg chg="mod modCrop">
          <ac:chgData name="Nadja Kruse" userId="6d5f62c1-4add-41d9-8a61-54d2ff786b4f" providerId="ADAL" clId="{73121463-F300-4CA0-A964-796411FFD653}" dt="2026-04-24T12:37:23.424" v="1075" actId="14826"/>
          <ac:picMkLst>
            <pc:docMk/>
            <pc:sldMk cId="3763128679" sldId="2147480168"/>
            <ac:picMk id="8" creationId="{FDE1CF01-D2CF-925B-AF60-E6E74184E982}"/>
          </ac:picMkLst>
        </pc:picChg>
        <pc:picChg chg="mod">
          <ac:chgData name="Nadja Kruse" userId="6d5f62c1-4add-41d9-8a61-54d2ff786b4f" providerId="ADAL" clId="{73121463-F300-4CA0-A964-796411FFD653}" dt="2026-04-24T12:05:24.642" v="1005" actId="34135"/>
          <ac:picMkLst>
            <pc:docMk/>
            <pc:sldMk cId="3763128679" sldId="2147480168"/>
            <ac:picMk id="12" creationId="{01F7FD2C-1B86-C8CC-0EF5-066CA56FAEEC}"/>
          </ac:picMkLst>
        </pc:picChg>
        <pc:picChg chg="mod">
          <ac:chgData name="Nadja Kruse" userId="6d5f62c1-4add-41d9-8a61-54d2ff786b4f" providerId="ADAL" clId="{73121463-F300-4CA0-A964-796411FFD653}" dt="2026-04-24T12:07:38.668" v="1051" actId="34135"/>
          <ac:picMkLst>
            <pc:docMk/>
            <pc:sldMk cId="3763128679" sldId="2147480168"/>
            <ac:picMk id="14" creationId="{5D39F64D-9750-06C9-DDA1-04E5D73E692F}"/>
          </ac:picMkLst>
        </pc:picChg>
        <pc:picChg chg="mod">
          <ac:chgData name="Nadja Kruse" userId="6d5f62c1-4add-41d9-8a61-54d2ff786b4f" providerId="ADAL" clId="{73121463-F300-4CA0-A964-796411FFD653}" dt="2026-04-24T12:07:38.668" v="1051" actId="34135"/>
          <ac:picMkLst>
            <pc:docMk/>
            <pc:sldMk cId="3763128679" sldId="2147480168"/>
            <ac:picMk id="17" creationId="{728901ED-AAE6-9260-703E-62AE9887B818}"/>
          </ac:picMkLst>
        </pc:picChg>
        <pc:picChg chg="mod">
          <ac:chgData name="Nadja Kruse" userId="6d5f62c1-4add-41d9-8a61-54d2ff786b4f" providerId="ADAL" clId="{73121463-F300-4CA0-A964-796411FFD653}" dt="2026-04-24T12:07:38.668" v="1051" actId="34135"/>
          <ac:picMkLst>
            <pc:docMk/>
            <pc:sldMk cId="3763128679" sldId="2147480168"/>
            <ac:picMk id="20" creationId="{85AF7B13-44AC-12D4-A09E-901F7D2F29EC}"/>
          </ac:picMkLst>
        </pc:picChg>
        <pc:picChg chg="mod">
          <ac:chgData name="Nadja Kruse" userId="6d5f62c1-4add-41d9-8a61-54d2ff786b4f" providerId="ADAL" clId="{73121463-F300-4CA0-A964-796411FFD653}" dt="2026-04-24T11:30:29.948" v="885" actId="14826"/>
          <ac:picMkLst>
            <pc:docMk/>
            <pc:sldMk cId="3763128679" sldId="2147480168"/>
            <ac:picMk id="22" creationId="{D4A66F7A-6C74-61F5-4B2C-36F6D236212C}"/>
          </ac:picMkLst>
        </pc:picChg>
      </pc:sldChg>
      <pc:sldChg chg="addSp delSp modSp add del mod ord">
        <pc:chgData name="Nadja Kruse" userId="6d5f62c1-4add-41d9-8a61-54d2ff786b4f" providerId="ADAL" clId="{73121463-F300-4CA0-A964-796411FFD653}" dt="2026-04-24T11:44:46.239" v="979" actId="18131"/>
        <pc:sldMkLst>
          <pc:docMk/>
          <pc:sldMk cId="3049182308" sldId="2147480169"/>
        </pc:sldMkLst>
        <pc:spChg chg="add mod">
          <ac:chgData name="Nadja Kruse" userId="6d5f62c1-4add-41d9-8a61-54d2ff786b4f" providerId="ADAL" clId="{73121463-F300-4CA0-A964-796411FFD653}" dt="2026-04-24T11:40:20.274" v="947" actId="122"/>
          <ac:spMkLst>
            <pc:docMk/>
            <pc:sldMk cId="3049182308" sldId="2147480169"/>
            <ac:spMk id="6" creationId="{99C2F0C6-C91D-A9FF-969A-2FCBB83E2ED8}"/>
          </ac:spMkLst>
        </pc:spChg>
        <pc:spChg chg="add mod">
          <ac:chgData name="Nadja Kruse" userId="6d5f62c1-4add-41d9-8a61-54d2ff786b4f" providerId="ADAL" clId="{73121463-F300-4CA0-A964-796411FFD653}" dt="2026-04-24T11:40:31.060" v="951" actId="1076"/>
          <ac:spMkLst>
            <pc:docMk/>
            <pc:sldMk cId="3049182308" sldId="2147480169"/>
            <ac:spMk id="7" creationId="{C07706F8-66DE-FAE8-BD63-00CC99D3553E}"/>
          </ac:spMkLst>
        </pc:spChg>
        <pc:spChg chg="add mod">
          <ac:chgData name="Nadja Kruse" userId="6d5f62c1-4add-41d9-8a61-54d2ff786b4f" providerId="ADAL" clId="{73121463-F300-4CA0-A964-796411FFD653}" dt="2026-04-24T11:41:39.915" v="963" actId="1076"/>
          <ac:spMkLst>
            <pc:docMk/>
            <pc:sldMk cId="3049182308" sldId="2147480169"/>
            <ac:spMk id="9" creationId="{428BE028-C642-3A68-F0A9-2A1F1FC86AA6}"/>
          </ac:spMkLst>
        </pc:spChg>
        <pc:spChg chg="add mod">
          <ac:chgData name="Nadja Kruse" userId="6d5f62c1-4add-41d9-8a61-54d2ff786b4f" providerId="ADAL" clId="{73121463-F300-4CA0-A964-796411FFD653}" dt="2026-04-24T11:41:52.023" v="966" actId="1076"/>
          <ac:spMkLst>
            <pc:docMk/>
            <pc:sldMk cId="3049182308" sldId="2147480169"/>
            <ac:spMk id="12" creationId="{CE37EAE7-D2A8-1E59-69DD-C0204926C623}"/>
          </ac:spMkLst>
        </pc:spChg>
        <pc:grpChg chg="add mod">
          <ac:chgData name="Nadja Kruse" userId="6d5f62c1-4add-41d9-8a61-54d2ff786b4f" providerId="ADAL" clId="{73121463-F300-4CA0-A964-796411FFD653}" dt="2026-04-24T11:35:34.144" v="893" actId="1076"/>
          <ac:grpSpMkLst>
            <pc:docMk/>
            <pc:sldMk cId="3049182308" sldId="2147480169"/>
            <ac:grpSpMk id="10" creationId="{93D636C2-9CD3-145E-74C6-A4BB2D87FA8C}"/>
          </ac:grpSpMkLst>
        </pc:grpChg>
        <pc:picChg chg="add mod">
          <ac:chgData name="Nadja Kruse" userId="6d5f62c1-4add-41d9-8a61-54d2ff786b4f" providerId="ADAL" clId="{73121463-F300-4CA0-A964-796411FFD653}" dt="2026-04-24T11:35:34.144" v="893" actId="1076"/>
          <ac:picMkLst>
            <pc:docMk/>
            <pc:sldMk cId="3049182308" sldId="2147480169"/>
            <ac:picMk id="2" creationId="{FF7F01B5-1C28-C756-AC43-34392D34396C}"/>
          </ac:picMkLst>
        </pc:picChg>
        <pc:picChg chg="add mod">
          <ac:chgData name="Nadja Kruse" userId="6d5f62c1-4add-41d9-8a61-54d2ff786b4f" providerId="ADAL" clId="{73121463-F300-4CA0-A964-796411FFD653}" dt="2026-04-24T11:41:14.254" v="957" actId="34135"/>
          <ac:picMkLst>
            <pc:docMk/>
            <pc:sldMk cId="3049182308" sldId="2147480169"/>
            <ac:picMk id="3" creationId="{714C2DCD-3736-C45D-EBC9-0CE42BD4BD6F}"/>
          </ac:picMkLst>
        </pc:picChg>
        <pc:picChg chg="add mod">
          <ac:chgData name="Nadja Kruse" userId="6d5f62c1-4add-41d9-8a61-54d2ff786b4f" providerId="ADAL" clId="{73121463-F300-4CA0-A964-796411FFD653}" dt="2026-04-24T11:41:14.254" v="957" actId="34135"/>
          <ac:picMkLst>
            <pc:docMk/>
            <pc:sldMk cId="3049182308" sldId="2147480169"/>
            <ac:picMk id="4" creationId="{25BED08E-34C3-CD8C-F6F4-C06DE0AB5223}"/>
          </ac:picMkLst>
        </pc:picChg>
        <pc:picChg chg="mod modCrop">
          <ac:chgData name="Nadja Kruse" userId="6d5f62c1-4add-41d9-8a61-54d2ff786b4f" providerId="ADAL" clId="{73121463-F300-4CA0-A964-796411FFD653}" dt="2026-04-24T11:44:46.239" v="979" actId="18131"/>
          <ac:picMkLst>
            <pc:docMk/>
            <pc:sldMk cId="3049182308" sldId="2147480169"/>
            <ac:picMk id="8" creationId="{B4C4C7B7-9620-B382-CDBD-79648AEE4C85}"/>
          </ac:picMkLst>
        </pc:picChg>
        <pc:picChg chg="add mod">
          <ac:chgData name="Nadja Kruse" userId="6d5f62c1-4add-41d9-8a61-54d2ff786b4f" providerId="ADAL" clId="{73121463-F300-4CA0-A964-796411FFD653}" dt="2026-04-24T11:41:54.396" v="967" actId="34135"/>
          <ac:picMkLst>
            <pc:docMk/>
            <pc:sldMk cId="3049182308" sldId="2147480169"/>
            <ac:picMk id="11" creationId="{582F4881-F680-9B42-962B-29CE85CAD756}"/>
          </ac:picMkLst>
        </pc:picChg>
        <pc:picChg chg="mod ord">
          <ac:chgData name="Nadja Kruse" userId="6d5f62c1-4add-41d9-8a61-54d2ff786b4f" providerId="ADAL" clId="{73121463-F300-4CA0-A964-796411FFD653}" dt="2026-04-24T11:41:36.009" v="962" actId="1076"/>
          <ac:picMkLst>
            <pc:docMk/>
            <pc:sldMk cId="3049182308" sldId="2147480169"/>
            <ac:picMk id="14" creationId="{8A3C7AC7-21E9-1ECD-75E8-80A8987CA65B}"/>
          </ac:picMkLst>
        </pc:picChg>
        <pc:picChg chg="add del mod ord">
          <ac:chgData name="Nadja Kruse" userId="6d5f62c1-4add-41d9-8a61-54d2ff786b4f" providerId="ADAL" clId="{73121463-F300-4CA0-A964-796411FFD653}" dt="2026-04-24T11:40:53.456" v="954" actId="1076"/>
          <ac:picMkLst>
            <pc:docMk/>
            <pc:sldMk cId="3049182308" sldId="2147480169"/>
            <ac:picMk id="17" creationId="{051BE72A-597D-2AC5-F3CD-592D46C41E04}"/>
          </ac:picMkLst>
        </pc:picChg>
        <pc:picChg chg="add del mod ord">
          <ac:chgData name="Nadja Kruse" userId="6d5f62c1-4add-41d9-8a61-54d2ff786b4f" providerId="ADAL" clId="{73121463-F300-4CA0-A964-796411FFD653}" dt="2026-04-24T11:41:14.254" v="957" actId="34135"/>
          <ac:picMkLst>
            <pc:docMk/>
            <pc:sldMk cId="3049182308" sldId="2147480169"/>
            <ac:picMk id="20" creationId="{C9072DB4-3EFA-B857-913E-D40857AD6952}"/>
          </ac:picMkLst>
        </pc:picChg>
        <pc:picChg chg="mod">
          <ac:chgData name="Nadja Kruse" userId="6d5f62c1-4add-41d9-8a61-54d2ff786b4f" providerId="ADAL" clId="{73121463-F300-4CA0-A964-796411FFD653}" dt="2026-04-24T11:30:01.821" v="881" actId="14826"/>
          <ac:picMkLst>
            <pc:docMk/>
            <pc:sldMk cId="3049182308" sldId="2147480169"/>
            <ac:picMk id="22" creationId="{9B507932-1D01-718C-A10E-C118A8E9FB5D}"/>
          </ac:picMkLst>
        </pc:picChg>
      </pc:sldChg>
      <pc:sldChg chg="addSp delSp modSp add del mod">
        <pc:chgData name="Nadja Kruse" userId="6d5f62c1-4add-41d9-8a61-54d2ff786b4f" providerId="ADAL" clId="{73121463-F300-4CA0-A964-796411FFD653}" dt="2026-04-24T11:36:53.297" v="916" actId="47"/>
        <pc:sldMkLst>
          <pc:docMk/>
          <pc:sldMk cId="1101305740" sldId="2147480170"/>
        </pc:sldMkLst>
        <pc:picChg chg="mod">
          <ac:chgData name="Nadja Kruse" userId="6d5f62c1-4add-41d9-8a61-54d2ff786b4f" providerId="ADAL" clId="{73121463-F300-4CA0-A964-796411FFD653}" dt="2026-04-24T11:30:07.259" v="882" actId="14826"/>
          <ac:picMkLst>
            <pc:docMk/>
            <pc:sldMk cId="1101305740" sldId="2147480170"/>
            <ac:picMk id="22" creationId="{6C472B93-06E7-7621-A3CA-9AA9FBAA9CE2}"/>
          </ac:picMkLst>
        </pc:picChg>
      </pc:sldChg>
      <pc:sldChg chg="modSp add del mod">
        <pc:chgData name="Nadja Kruse" userId="6d5f62c1-4add-41d9-8a61-54d2ff786b4f" providerId="ADAL" clId="{73121463-F300-4CA0-A964-796411FFD653}" dt="2026-04-24T11:29:16.519" v="875" actId="2696"/>
        <pc:sldMkLst>
          <pc:docMk/>
          <pc:sldMk cId="2288695677" sldId="2147480171"/>
        </pc:sldMkLst>
      </pc:sldChg>
      <pc:sldChg chg="modSp add del mod">
        <pc:chgData name="Nadja Kruse" userId="6d5f62c1-4add-41d9-8a61-54d2ff786b4f" providerId="ADAL" clId="{73121463-F300-4CA0-A964-796411FFD653}" dt="2026-04-24T12:13:29.187" v="1055" actId="47"/>
        <pc:sldMkLst>
          <pc:docMk/>
          <pc:sldMk cId="3419843974" sldId="2147480171"/>
        </pc:sldMkLst>
        <pc:picChg chg="mod">
          <ac:chgData name="Nadja Kruse" userId="6d5f62c1-4add-41d9-8a61-54d2ff786b4f" providerId="ADAL" clId="{73121463-F300-4CA0-A964-796411FFD653}" dt="2026-04-24T11:30:32.928" v="886" actId="14826"/>
          <ac:picMkLst>
            <pc:docMk/>
            <pc:sldMk cId="3419843974" sldId="2147480171"/>
            <ac:picMk id="22" creationId="{6053F9CB-A0AE-E127-06EE-A7FB64823952}"/>
          </ac:picMkLst>
        </pc:picChg>
      </pc:sldChg>
      <pc:sldChg chg="modSp add del mod">
        <pc:chgData name="Nadja Kruse" userId="6d5f62c1-4add-41d9-8a61-54d2ff786b4f" providerId="ADAL" clId="{73121463-F300-4CA0-A964-796411FFD653}" dt="2026-04-24T11:29:07.320" v="873" actId="2696"/>
        <pc:sldMkLst>
          <pc:docMk/>
          <pc:sldMk cId="175071018" sldId="2147480172"/>
        </pc:sldMkLst>
      </pc:sldChg>
      <pc:sldChg chg="modSp add del mod ord">
        <pc:chgData name="Nadja Kruse" userId="6d5f62c1-4add-41d9-8a61-54d2ff786b4f" providerId="ADAL" clId="{73121463-F300-4CA0-A964-796411FFD653}" dt="2026-04-24T12:05:18.975" v="1003" actId="47"/>
        <pc:sldMkLst>
          <pc:docMk/>
          <pc:sldMk cId="230712911" sldId="2147480172"/>
        </pc:sldMkLst>
        <pc:picChg chg="mod">
          <ac:chgData name="Nadja Kruse" userId="6d5f62c1-4add-41d9-8a61-54d2ff786b4f" providerId="ADAL" clId="{73121463-F300-4CA0-A964-796411FFD653}" dt="2026-04-24T11:30:21.469" v="883" actId="14826"/>
          <ac:picMkLst>
            <pc:docMk/>
            <pc:sldMk cId="230712911" sldId="2147480172"/>
            <ac:picMk id="22" creationId="{2A00E073-3E86-5EAB-C009-85F7FCCD1A67}"/>
          </ac:picMkLst>
        </pc:picChg>
      </pc:sldChg>
      <pc:sldChg chg="addSp modSp new mod">
        <pc:chgData name="Nadja Kruse" userId="6d5f62c1-4add-41d9-8a61-54d2ff786b4f" providerId="ADAL" clId="{73121463-F300-4CA0-A964-796411FFD653}" dt="2026-04-24T11:28:42.983" v="853" actId="6549"/>
        <pc:sldMkLst>
          <pc:docMk/>
          <pc:sldMk cId="4205413152" sldId="2147480173"/>
        </pc:sldMkLst>
        <pc:spChg chg="add mod">
          <ac:chgData name="Nadja Kruse" userId="6d5f62c1-4add-41d9-8a61-54d2ff786b4f" providerId="ADAL" clId="{73121463-F300-4CA0-A964-796411FFD653}" dt="2026-04-24T11:28:42.983" v="853" actId="6549"/>
          <ac:spMkLst>
            <pc:docMk/>
            <pc:sldMk cId="4205413152" sldId="2147480173"/>
            <ac:spMk id="3" creationId="{8C3AE1DA-5F60-6A63-3CBC-D0EEA32FEFFF}"/>
          </ac:spMkLst>
        </pc:spChg>
        <pc:picChg chg="add mod">
          <ac:chgData name="Nadja Kruse" userId="6d5f62c1-4add-41d9-8a61-54d2ff786b4f" providerId="ADAL" clId="{73121463-F300-4CA0-A964-796411FFD653}" dt="2026-04-24T11:27:59.395" v="815" actId="34135"/>
          <ac:picMkLst>
            <pc:docMk/>
            <pc:sldMk cId="4205413152" sldId="2147480173"/>
            <ac:picMk id="2" creationId="{4131FDFC-0288-ACF5-B89B-DFEB8E16DE8D}"/>
          </ac:picMkLst>
        </pc:picChg>
      </pc:sldChg>
      <pc:sldChg chg="modSp add del mod ord">
        <pc:chgData name="Nadja Kruse" userId="6d5f62c1-4add-41d9-8a61-54d2ff786b4f" providerId="ADAL" clId="{73121463-F300-4CA0-A964-796411FFD653}" dt="2026-04-24T12:53:30.351" v="1104" actId="47"/>
        <pc:sldMkLst>
          <pc:docMk/>
          <pc:sldMk cId="2959972991" sldId="2147480174"/>
        </pc:sldMkLst>
        <pc:spChg chg="mod">
          <ac:chgData name="Nadja Kruse" userId="6d5f62c1-4add-41d9-8a61-54d2ff786b4f" providerId="ADAL" clId="{73121463-F300-4CA0-A964-796411FFD653}" dt="2026-04-24T11:28:50.386" v="870" actId="20577"/>
          <ac:spMkLst>
            <pc:docMk/>
            <pc:sldMk cId="2959972991" sldId="2147480174"/>
            <ac:spMk id="3" creationId="{91087FFE-8E27-C833-1B42-AD494C833C7C}"/>
          </ac:spMkLst>
        </pc:spChg>
      </pc:sldChg>
      <pc:sldChg chg="modSp add del mod">
        <pc:chgData name="Nadja Kruse" userId="6d5f62c1-4add-41d9-8a61-54d2ff786b4f" providerId="ADAL" clId="{73121463-F300-4CA0-A964-796411FFD653}" dt="2026-04-24T11:28:40.580" v="852" actId="47"/>
        <pc:sldMkLst>
          <pc:docMk/>
          <pc:sldMk cId="3984236606" sldId="2147480174"/>
        </pc:sldMkLst>
        <pc:spChg chg="mod">
          <ac:chgData name="Nadja Kruse" userId="6d5f62c1-4add-41d9-8a61-54d2ff786b4f" providerId="ADAL" clId="{73121463-F300-4CA0-A964-796411FFD653}" dt="2026-04-24T11:28:38.235" v="851" actId="6549"/>
          <ac:spMkLst>
            <pc:docMk/>
            <pc:sldMk cId="3984236606" sldId="2147480174"/>
            <ac:spMk id="3" creationId="{15BD86F1-73C2-3C59-9FF9-752FF4B1FC84}"/>
          </ac:spMkLst>
        </pc:spChg>
      </pc:sldChg>
      <pc:sldChg chg="modSp add mod">
        <pc:chgData name="Nadja Kruse" userId="6d5f62c1-4add-41d9-8a61-54d2ff786b4f" providerId="ADAL" clId="{73121463-F300-4CA0-A964-796411FFD653}" dt="2026-04-24T11:46:04.006" v="981" actId="18131"/>
        <pc:sldMkLst>
          <pc:docMk/>
          <pc:sldMk cId="1988526797" sldId="2147480175"/>
        </pc:sldMkLst>
        <pc:picChg chg="mod modCrop">
          <ac:chgData name="Nadja Kruse" userId="6d5f62c1-4add-41d9-8a61-54d2ff786b4f" providerId="ADAL" clId="{73121463-F300-4CA0-A964-796411FFD653}" dt="2026-04-24T11:46:04.006" v="981" actId="18131"/>
          <ac:picMkLst>
            <pc:docMk/>
            <pc:sldMk cId="1988526797" sldId="2147480175"/>
            <ac:picMk id="9" creationId="{F1C501E1-6931-C718-1496-F65515441CC3}"/>
          </ac:picMkLst>
        </pc:picChg>
        <pc:picChg chg="mod">
          <ac:chgData name="Nadja Kruse" userId="6d5f62c1-4add-41d9-8a61-54d2ff786b4f" providerId="ADAL" clId="{73121463-F300-4CA0-A964-796411FFD653}" dt="2026-04-24T11:39:07.618" v="935" actId="14826"/>
          <ac:picMkLst>
            <pc:docMk/>
            <pc:sldMk cId="1988526797" sldId="2147480175"/>
            <ac:picMk id="22" creationId="{BFA2C344-628D-EF05-ED79-D5782297B486}"/>
          </ac:picMkLst>
        </pc:picChg>
      </pc:sldChg>
      <pc:sldChg chg="modSp add del mod ord">
        <pc:chgData name="Nadja Kruse" userId="6d5f62c1-4add-41d9-8a61-54d2ff786b4f" providerId="ADAL" clId="{73121463-F300-4CA0-A964-796411FFD653}" dt="2026-04-24T12:53:30.351" v="1104" actId="47"/>
        <pc:sldMkLst>
          <pc:docMk/>
          <pc:sldMk cId="606594863" sldId="2147480176"/>
        </pc:sldMkLst>
        <pc:spChg chg="mod">
          <ac:chgData name="Nadja Kruse" userId="6d5f62c1-4add-41d9-8a61-54d2ff786b4f" providerId="ADAL" clId="{73121463-F300-4CA0-A964-796411FFD653}" dt="2026-04-24T12:06:54.230" v="1025" actId="20577"/>
          <ac:spMkLst>
            <pc:docMk/>
            <pc:sldMk cId="606594863" sldId="2147480176"/>
            <ac:spMk id="6" creationId="{FE20639C-81FB-E9B5-DFAF-036EEABE9CA7}"/>
          </ac:spMkLst>
        </pc:spChg>
        <pc:spChg chg="mod">
          <ac:chgData name="Nadja Kruse" userId="6d5f62c1-4add-41d9-8a61-54d2ff786b4f" providerId="ADAL" clId="{73121463-F300-4CA0-A964-796411FFD653}" dt="2026-04-24T12:07:04.508" v="1031" actId="20577"/>
          <ac:spMkLst>
            <pc:docMk/>
            <pc:sldMk cId="606594863" sldId="2147480176"/>
            <ac:spMk id="7" creationId="{C07E6176-AF06-6343-6200-15E69641AAFE}"/>
          </ac:spMkLst>
        </pc:spChg>
        <pc:spChg chg="mod">
          <ac:chgData name="Nadja Kruse" userId="6d5f62c1-4add-41d9-8a61-54d2ff786b4f" providerId="ADAL" clId="{73121463-F300-4CA0-A964-796411FFD653}" dt="2026-04-24T12:07:27.834" v="1050" actId="1076"/>
          <ac:spMkLst>
            <pc:docMk/>
            <pc:sldMk cId="606594863" sldId="2147480176"/>
            <ac:spMk id="9" creationId="{22334525-A204-1643-D367-B59EE9E24057}"/>
          </ac:spMkLst>
        </pc:spChg>
        <pc:spChg chg="mod">
          <ac:chgData name="Nadja Kruse" userId="6d5f62c1-4add-41d9-8a61-54d2ff786b4f" providerId="ADAL" clId="{73121463-F300-4CA0-A964-796411FFD653}" dt="2026-04-24T12:04:56.677" v="996" actId="20577"/>
          <ac:spMkLst>
            <pc:docMk/>
            <pc:sldMk cId="606594863" sldId="2147480176"/>
            <ac:spMk id="12" creationId="{CE232E28-BCD2-A19A-67A6-46955BFAD388}"/>
          </ac:spMkLst>
        </pc:spChg>
        <pc:picChg chg="mod">
          <ac:chgData name="Nadja Kruse" userId="6d5f62c1-4add-41d9-8a61-54d2ff786b4f" providerId="ADAL" clId="{73121463-F300-4CA0-A964-796411FFD653}" dt="2026-04-24T12:07:12.496" v="1032" actId="14826"/>
          <ac:picMkLst>
            <pc:docMk/>
            <pc:sldMk cId="606594863" sldId="2147480176"/>
            <ac:picMk id="14" creationId="{2B359089-54B2-7751-471A-8D71C377B21D}"/>
          </ac:picMkLst>
        </pc:picChg>
        <pc:picChg chg="mod">
          <ac:chgData name="Nadja Kruse" userId="6d5f62c1-4add-41d9-8a61-54d2ff786b4f" providerId="ADAL" clId="{73121463-F300-4CA0-A964-796411FFD653}" dt="2026-04-24T12:07:02.397" v="1026" actId="14826"/>
          <ac:picMkLst>
            <pc:docMk/>
            <pc:sldMk cId="606594863" sldId="2147480176"/>
            <ac:picMk id="17" creationId="{AD18E803-85DC-0C4F-BC45-BB439B9A5D59}"/>
          </ac:picMkLst>
        </pc:picChg>
        <pc:picChg chg="mod">
          <ac:chgData name="Nadja Kruse" userId="6d5f62c1-4add-41d9-8a61-54d2ff786b4f" providerId="ADAL" clId="{73121463-F300-4CA0-A964-796411FFD653}" dt="2026-04-24T12:06:51.454" v="1019" actId="14826"/>
          <ac:picMkLst>
            <pc:docMk/>
            <pc:sldMk cId="606594863" sldId="2147480176"/>
            <ac:picMk id="20" creationId="{1C1046EC-2BB9-0551-39C6-AEFCAA72129D}"/>
          </ac:picMkLst>
        </pc:picChg>
      </pc:sldChg>
      <pc:sldChg chg="modSp add del mod setBg">
        <pc:chgData name="Nadja Kruse" userId="6d5f62c1-4add-41d9-8a61-54d2ff786b4f" providerId="ADAL" clId="{73121463-F300-4CA0-A964-796411FFD653}" dt="2026-04-24T12:53:30.351" v="1104" actId="47"/>
        <pc:sldMkLst>
          <pc:docMk/>
          <pc:sldMk cId="3310377235" sldId="2147480177"/>
        </pc:sldMkLst>
        <pc:spChg chg="mod">
          <ac:chgData name="Nadja Kruse" userId="6d5f62c1-4add-41d9-8a61-54d2ff786b4f" providerId="ADAL" clId="{73121463-F300-4CA0-A964-796411FFD653}" dt="2026-04-24T12:30:20.383" v="1060" actId="20577"/>
          <ac:spMkLst>
            <pc:docMk/>
            <pc:sldMk cId="3310377235" sldId="2147480177"/>
            <ac:spMk id="2" creationId="{61605586-E66B-0E84-1B49-10928FA7753E}"/>
          </ac:spMkLst>
        </pc:spChg>
        <pc:picChg chg="mod">
          <ac:chgData name="Nadja Kruse" userId="6d5f62c1-4add-41d9-8a61-54d2ff786b4f" providerId="ADAL" clId="{73121463-F300-4CA0-A964-796411FFD653}" dt="2026-04-24T12:38:43.956" v="1080" actId="14826"/>
          <ac:picMkLst>
            <pc:docMk/>
            <pc:sldMk cId="3310377235" sldId="2147480177"/>
            <ac:picMk id="22" creationId="{BFA2C344-628D-EF05-ED79-D5782297B486}"/>
          </ac:picMkLst>
        </pc:picChg>
      </pc:sldChg>
      <pc:sldChg chg="modSp add del mod">
        <pc:chgData name="Nadja Kruse" userId="6d5f62c1-4add-41d9-8a61-54d2ff786b4f" providerId="ADAL" clId="{73121463-F300-4CA0-A964-796411FFD653}" dt="2026-04-24T12:53:30.351" v="1104" actId="47"/>
        <pc:sldMkLst>
          <pc:docMk/>
          <pc:sldMk cId="3948778846" sldId="2147480178"/>
        </pc:sldMkLst>
        <pc:picChg chg="mod modCrop">
          <ac:chgData name="Nadja Kruse" userId="6d5f62c1-4add-41d9-8a61-54d2ff786b4f" providerId="ADAL" clId="{73121463-F300-4CA0-A964-796411FFD653}" dt="2026-04-24T12:37:44.803" v="1077" actId="18131"/>
          <ac:picMkLst>
            <pc:docMk/>
            <pc:sldMk cId="3948778846" sldId="2147480178"/>
            <ac:picMk id="9" creationId="{F1C501E1-6931-C718-1496-F65515441CC3}"/>
          </ac:picMkLst>
        </pc:picChg>
        <pc:picChg chg="mod">
          <ac:chgData name="Nadja Kruse" userId="6d5f62c1-4add-41d9-8a61-54d2ff786b4f" providerId="ADAL" clId="{73121463-F300-4CA0-A964-796411FFD653}" dt="2026-04-24T12:38:54.258" v="1081" actId="14826"/>
          <ac:picMkLst>
            <pc:docMk/>
            <pc:sldMk cId="3948778846" sldId="2147480178"/>
            <ac:picMk id="22" creationId="{BFA2C344-628D-EF05-ED79-D5782297B486}"/>
          </ac:picMkLst>
        </pc:picChg>
      </pc:sldChg>
      <pc:sldChg chg="modSp add del mod">
        <pc:chgData name="Nadja Kruse" userId="6d5f62c1-4add-41d9-8a61-54d2ff786b4f" providerId="ADAL" clId="{73121463-F300-4CA0-A964-796411FFD653}" dt="2026-04-24T12:53:30.351" v="1104" actId="47"/>
        <pc:sldMkLst>
          <pc:docMk/>
          <pc:sldMk cId="3532092154" sldId="2147480179"/>
        </pc:sldMkLst>
        <pc:picChg chg="mod">
          <ac:chgData name="Nadja Kruse" userId="6d5f62c1-4add-41d9-8a61-54d2ff786b4f" providerId="ADAL" clId="{73121463-F300-4CA0-A964-796411FFD653}" dt="2026-04-24T12:38:59.762" v="1082" actId="14826"/>
          <ac:picMkLst>
            <pc:docMk/>
            <pc:sldMk cId="3532092154" sldId="2147480179"/>
            <ac:picMk id="22" creationId="{616FF426-4CBD-35BC-6271-D8E34756CEDD}"/>
          </ac:picMkLst>
        </pc:picChg>
      </pc:sldChg>
      <pc:sldChg chg="modSp add del mod">
        <pc:chgData name="Nadja Kruse" userId="6d5f62c1-4add-41d9-8a61-54d2ff786b4f" providerId="ADAL" clId="{73121463-F300-4CA0-A964-796411FFD653}" dt="2026-04-24T12:53:30.351" v="1104" actId="47"/>
        <pc:sldMkLst>
          <pc:docMk/>
          <pc:sldMk cId="598991610" sldId="2147480180"/>
        </pc:sldMkLst>
        <pc:picChg chg="mod">
          <ac:chgData name="Nadja Kruse" userId="6d5f62c1-4add-41d9-8a61-54d2ff786b4f" providerId="ADAL" clId="{73121463-F300-4CA0-A964-796411FFD653}" dt="2026-04-24T12:39:04.277" v="1083" actId="14826"/>
          <ac:picMkLst>
            <pc:docMk/>
            <pc:sldMk cId="598991610" sldId="2147480180"/>
            <ac:picMk id="22" creationId="{A25B1987-ADA2-1CD2-5A1D-8B98B56EFDF8}"/>
          </ac:picMkLst>
        </pc:picChg>
      </pc:sldChg>
      <pc:sldChg chg="addSp delSp modSp add del mod">
        <pc:chgData name="Nadja Kruse" userId="6d5f62c1-4add-41d9-8a61-54d2ff786b4f" providerId="ADAL" clId="{73121463-F300-4CA0-A964-796411FFD653}" dt="2026-04-24T12:53:30.351" v="1104" actId="47"/>
        <pc:sldMkLst>
          <pc:docMk/>
          <pc:sldMk cId="3529993555" sldId="2147480181"/>
        </pc:sldMkLst>
        <pc:picChg chg="add mod">
          <ac:chgData name="Nadja Kruse" userId="6d5f62c1-4add-41d9-8a61-54d2ff786b4f" providerId="ADAL" clId="{73121463-F300-4CA0-A964-796411FFD653}" dt="2026-04-24T12:14:15.986" v="1058"/>
          <ac:picMkLst>
            <pc:docMk/>
            <pc:sldMk cId="3529993555" sldId="2147480181"/>
            <ac:picMk id="2" creationId="{42B360C7-6711-9DD6-E6C7-4133552CB0F3}"/>
          </ac:picMkLst>
        </pc:picChg>
        <pc:picChg chg="mod">
          <ac:chgData name="Nadja Kruse" userId="6d5f62c1-4add-41d9-8a61-54d2ff786b4f" providerId="ADAL" clId="{73121463-F300-4CA0-A964-796411FFD653}" dt="2026-04-24T12:37:56.946" v="1079" actId="14826"/>
          <ac:picMkLst>
            <pc:docMk/>
            <pc:sldMk cId="3529993555" sldId="2147480181"/>
            <ac:picMk id="3" creationId="{5A80EE9B-4546-E1F6-1ACB-CA0C2484887A}"/>
          </ac:picMkLst>
        </pc:picChg>
        <pc:picChg chg="del">
          <ac:chgData name="Nadja Kruse" userId="6d5f62c1-4add-41d9-8a61-54d2ff786b4f" providerId="ADAL" clId="{73121463-F300-4CA0-A964-796411FFD653}" dt="2026-04-24T12:14:15.553" v="1057" actId="478"/>
          <ac:picMkLst>
            <pc:docMk/>
            <pc:sldMk cId="3529993555" sldId="2147480181"/>
            <ac:picMk id="22" creationId="{7F8B4D0F-70B6-CE7F-10DD-0DDE13AC37A7}"/>
          </ac:picMkLst>
        </pc:picChg>
      </pc:sldChg>
      <pc:sldChg chg="add del setBg">
        <pc:chgData name="Nadja Kruse" userId="6d5f62c1-4add-41d9-8a61-54d2ff786b4f" providerId="ADAL" clId="{73121463-F300-4CA0-A964-796411FFD653}" dt="2026-04-24T12:35:07.244" v="1064" actId="47"/>
        <pc:sldMkLst>
          <pc:docMk/>
          <pc:sldMk cId="2350436221" sldId="2147480182"/>
        </pc:sldMkLst>
      </pc:sldChg>
      <pc:sldChg chg="add">
        <pc:chgData name="Nadja Kruse" userId="6d5f62c1-4add-41d9-8a61-54d2ff786b4f" providerId="ADAL" clId="{73121463-F300-4CA0-A964-796411FFD653}" dt="2026-04-24T12:53:05.533" v="1102"/>
        <pc:sldMkLst>
          <pc:docMk/>
          <pc:sldMk cId="2491797294" sldId="2147480182"/>
        </pc:sldMkLst>
      </pc:sldChg>
      <pc:sldChg chg="add">
        <pc:chgData name="Nadja Kruse" userId="6d5f62c1-4add-41d9-8a61-54d2ff786b4f" providerId="ADAL" clId="{73121463-F300-4CA0-A964-796411FFD653}" dt="2026-04-24T12:53:05.533" v="1102"/>
        <pc:sldMkLst>
          <pc:docMk/>
          <pc:sldMk cId="1223427259" sldId="2147480183"/>
        </pc:sldMkLst>
      </pc:sldChg>
      <pc:sldChg chg="add">
        <pc:chgData name="Nadja Kruse" userId="6d5f62c1-4add-41d9-8a61-54d2ff786b4f" providerId="ADAL" clId="{73121463-F300-4CA0-A964-796411FFD653}" dt="2026-04-24T12:53:05.533" v="1102"/>
        <pc:sldMkLst>
          <pc:docMk/>
          <pc:sldMk cId="471626328" sldId="2147480184"/>
        </pc:sldMkLst>
      </pc:sldChg>
      <pc:sldChg chg="add">
        <pc:chgData name="Nadja Kruse" userId="6d5f62c1-4add-41d9-8a61-54d2ff786b4f" providerId="ADAL" clId="{73121463-F300-4CA0-A964-796411FFD653}" dt="2026-04-24T12:53:05.533" v="1102"/>
        <pc:sldMkLst>
          <pc:docMk/>
          <pc:sldMk cId="2216677670" sldId="2147480185"/>
        </pc:sldMkLst>
      </pc:sldChg>
      <pc:sldChg chg="add del">
        <pc:chgData name="Nadja Kruse" userId="6d5f62c1-4add-41d9-8a61-54d2ff786b4f" providerId="ADAL" clId="{73121463-F300-4CA0-A964-796411FFD653}" dt="2026-04-24T12:53:40.878" v="1105" actId="47"/>
        <pc:sldMkLst>
          <pc:docMk/>
          <pc:sldMk cId="63420635" sldId="2147480186"/>
        </pc:sldMkLst>
      </pc:sldChg>
      <pc:sldChg chg="add del">
        <pc:chgData name="Nadja Kruse" userId="6d5f62c1-4add-41d9-8a61-54d2ff786b4f" providerId="ADAL" clId="{73121463-F300-4CA0-A964-796411FFD653}" dt="2026-04-24T12:53:40.878" v="1105" actId="47"/>
        <pc:sldMkLst>
          <pc:docMk/>
          <pc:sldMk cId="1577240597" sldId="2147480187"/>
        </pc:sldMkLst>
      </pc:sldChg>
      <pc:sldChg chg="add del">
        <pc:chgData name="Nadja Kruse" userId="6d5f62c1-4add-41d9-8a61-54d2ff786b4f" providerId="ADAL" clId="{73121463-F300-4CA0-A964-796411FFD653}" dt="2026-04-24T12:53:40.878" v="1105" actId="47"/>
        <pc:sldMkLst>
          <pc:docMk/>
          <pc:sldMk cId="2811649380" sldId="2147480188"/>
        </pc:sldMkLst>
      </pc:sldChg>
      <pc:sldChg chg="add del">
        <pc:chgData name="Nadja Kruse" userId="6d5f62c1-4add-41d9-8a61-54d2ff786b4f" providerId="ADAL" clId="{73121463-F300-4CA0-A964-796411FFD653}" dt="2026-04-24T12:53:40.878" v="1105" actId="47"/>
        <pc:sldMkLst>
          <pc:docMk/>
          <pc:sldMk cId="606481641" sldId="2147480189"/>
        </pc:sldMkLst>
      </pc:sldChg>
      <pc:sldChg chg="add del setBg">
        <pc:chgData name="Nadja Kruse" userId="6d5f62c1-4add-41d9-8a61-54d2ff786b4f" providerId="ADAL" clId="{73121463-F300-4CA0-A964-796411FFD653}" dt="2026-04-24T12:53:40.878" v="1105" actId="47"/>
        <pc:sldMkLst>
          <pc:docMk/>
          <pc:sldMk cId="0" sldId="2147480190"/>
        </pc:sldMkLst>
      </pc:sldChg>
      <pc:sldChg chg="add del setBg">
        <pc:chgData name="Nadja Kruse" userId="6d5f62c1-4add-41d9-8a61-54d2ff786b4f" providerId="ADAL" clId="{73121463-F300-4CA0-A964-796411FFD653}" dt="2026-04-24T12:53:40.878" v="1105" actId="47"/>
        <pc:sldMkLst>
          <pc:docMk/>
          <pc:sldMk cId="0" sldId="2147480191"/>
        </pc:sldMkLst>
      </pc:sldChg>
      <pc:sldChg chg="add del">
        <pc:chgData name="Nadja Kruse" userId="6d5f62c1-4add-41d9-8a61-54d2ff786b4f" providerId="ADAL" clId="{73121463-F300-4CA0-A964-796411FFD653}" dt="2026-04-24T12:53:49.727" v="1106" actId="47"/>
        <pc:sldMkLst>
          <pc:docMk/>
          <pc:sldMk cId="455883511" sldId="2147480192"/>
        </pc:sldMkLst>
      </pc:sldChg>
      <pc:sldChg chg="add del">
        <pc:chgData name="Nadja Kruse" userId="6d5f62c1-4add-41d9-8a61-54d2ff786b4f" providerId="ADAL" clId="{73121463-F300-4CA0-A964-796411FFD653}" dt="2026-04-24T12:53:49.727" v="1106" actId="47"/>
        <pc:sldMkLst>
          <pc:docMk/>
          <pc:sldMk cId="3002352210" sldId="2147480193"/>
        </pc:sldMkLst>
      </pc:sldChg>
      <pc:sldChg chg="add del">
        <pc:chgData name="Nadja Kruse" userId="6d5f62c1-4add-41d9-8a61-54d2ff786b4f" providerId="ADAL" clId="{73121463-F300-4CA0-A964-796411FFD653}" dt="2026-04-24T12:53:49.727" v="1106" actId="47"/>
        <pc:sldMkLst>
          <pc:docMk/>
          <pc:sldMk cId="859900163" sldId="2147480194"/>
        </pc:sldMkLst>
      </pc:sldChg>
      <pc:sldChg chg="add del">
        <pc:chgData name="Nadja Kruse" userId="6d5f62c1-4add-41d9-8a61-54d2ff786b4f" providerId="ADAL" clId="{73121463-F300-4CA0-A964-796411FFD653}" dt="2026-04-24T12:53:49.727" v="1106" actId="47"/>
        <pc:sldMkLst>
          <pc:docMk/>
          <pc:sldMk cId="3281699239" sldId="2147480195"/>
        </pc:sldMkLst>
      </pc:sldChg>
      <pc:sldChg chg="add del">
        <pc:chgData name="Nadja Kruse" userId="6d5f62c1-4add-41d9-8a61-54d2ff786b4f" providerId="ADAL" clId="{73121463-F300-4CA0-A964-796411FFD653}" dt="2026-04-24T12:53:49.727" v="1106" actId="47"/>
        <pc:sldMkLst>
          <pc:docMk/>
          <pc:sldMk cId="327259279" sldId="2147480196"/>
        </pc:sldMkLst>
      </pc:sldChg>
      <pc:sldChg chg="add del">
        <pc:chgData name="Nadja Kruse" userId="6d5f62c1-4add-41d9-8a61-54d2ff786b4f" providerId="ADAL" clId="{73121463-F300-4CA0-A964-796411FFD653}" dt="2026-04-24T12:53:49.727" v="1106" actId="47"/>
        <pc:sldMkLst>
          <pc:docMk/>
          <pc:sldMk cId="1161824189" sldId="2147480197"/>
        </pc:sldMkLst>
      </pc:sldChg>
      <pc:sldChg chg="add del">
        <pc:chgData name="Nadja Kruse" userId="6d5f62c1-4add-41d9-8a61-54d2ff786b4f" providerId="ADAL" clId="{73121463-F300-4CA0-A964-796411FFD653}" dt="2026-04-24T12:53:49.727" v="1106" actId="47"/>
        <pc:sldMkLst>
          <pc:docMk/>
          <pc:sldMk cId="3050091500" sldId="2147480198"/>
        </pc:sldMkLst>
      </pc:sldChg>
      <pc:sldChg chg="add del">
        <pc:chgData name="Nadja Kruse" userId="6d5f62c1-4add-41d9-8a61-54d2ff786b4f" providerId="ADAL" clId="{73121463-F300-4CA0-A964-796411FFD653}" dt="2026-04-24T12:53:49.727" v="1106" actId="47"/>
        <pc:sldMkLst>
          <pc:docMk/>
          <pc:sldMk cId="3145636047" sldId="2147480199"/>
        </pc:sldMkLst>
      </pc:sldChg>
      <pc:sldChg chg="add del setBg">
        <pc:chgData name="Nadja Kruse" userId="6d5f62c1-4add-41d9-8a61-54d2ff786b4f" providerId="ADAL" clId="{73121463-F300-4CA0-A964-796411FFD653}" dt="2026-04-24T12:53:49.727" v="1106" actId="47"/>
        <pc:sldMkLst>
          <pc:docMk/>
          <pc:sldMk cId="3030780030" sldId="2147480200"/>
        </pc:sldMkLst>
      </pc:sldChg>
      <pc:sldChg chg="add">
        <pc:chgData name="Nadja Kruse" userId="6d5f62c1-4add-41d9-8a61-54d2ff786b4f" providerId="ADAL" clId="{73121463-F300-4CA0-A964-796411FFD653}" dt="2026-04-24T12:53:05.533" v="1102"/>
        <pc:sldMkLst>
          <pc:docMk/>
          <pc:sldMk cId="754959018" sldId="2147480201"/>
        </pc:sldMkLst>
      </pc:sldChg>
      <pc:sldChg chg="add">
        <pc:chgData name="Nadja Kruse" userId="6d5f62c1-4add-41d9-8a61-54d2ff786b4f" providerId="ADAL" clId="{73121463-F300-4CA0-A964-796411FFD653}" dt="2026-04-24T12:53:05.533" v="1102"/>
        <pc:sldMkLst>
          <pc:docMk/>
          <pc:sldMk cId="156741050" sldId="2147480202"/>
        </pc:sldMkLst>
      </pc:sldChg>
      <pc:sldChg chg="add">
        <pc:chgData name="Nadja Kruse" userId="6d5f62c1-4add-41d9-8a61-54d2ff786b4f" providerId="ADAL" clId="{73121463-F300-4CA0-A964-796411FFD653}" dt="2026-04-24T12:53:05.533" v="1102"/>
        <pc:sldMkLst>
          <pc:docMk/>
          <pc:sldMk cId="743258609" sldId="2147480203"/>
        </pc:sldMkLst>
      </pc:sldChg>
      <pc:sldChg chg="add">
        <pc:chgData name="Nadja Kruse" userId="6d5f62c1-4add-41d9-8a61-54d2ff786b4f" providerId="ADAL" clId="{73121463-F300-4CA0-A964-796411FFD653}" dt="2026-04-24T12:53:05.533" v="1102"/>
        <pc:sldMkLst>
          <pc:docMk/>
          <pc:sldMk cId="1655614141" sldId="2147480204"/>
        </pc:sldMkLst>
      </pc:sldChg>
      <pc:sldChg chg="add del">
        <pc:chgData name="Nadja Kruse" userId="6d5f62c1-4add-41d9-8a61-54d2ff786b4f" providerId="ADAL" clId="{73121463-F300-4CA0-A964-796411FFD653}" dt="2026-04-24T12:53:40.878" v="1105" actId="47"/>
        <pc:sldMkLst>
          <pc:docMk/>
          <pc:sldMk cId="2491797294" sldId="2147480205"/>
        </pc:sldMkLst>
      </pc:sldChg>
      <pc:sldChg chg="add del">
        <pc:chgData name="Nadja Kruse" userId="6d5f62c1-4add-41d9-8a61-54d2ff786b4f" providerId="ADAL" clId="{73121463-F300-4CA0-A964-796411FFD653}" dt="2026-04-24T12:53:40.878" v="1105" actId="47"/>
        <pc:sldMkLst>
          <pc:docMk/>
          <pc:sldMk cId="1223427259" sldId="2147480206"/>
        </pc:sldMkLst>
      </pc:sldChg>
      <pc:sldChg chg="add del">
        <pc:chgData name="Nadja Kruse" userId="6d5f62c1-4add-41d9-8a61-54d2ff786b4f" providerId="ADAL" clId="{73121463-F300-4CA0-A964-796411FFD653}" dt="2026-04-24T12:53:40.878" v="1105" actId="47"/>
        <pc:sldMkLst>
          <pc:docMk/>
          <pc:sldMk cId="471626328" sldId="2147480207"/>
        </pc:sldMkLst>
      </pc:sldChg>
      <pc:sldChg chg="add del">
        <pc:chgData name="Nadja Kruse" userId="6d5f62c1-4add-41d9-8a61-54d2ff786b4f" providerId="ADAL" clId="{73121463-F300-4CA0-A964-796411FFD653}" dt="2026-04-24T12:53:40.878" v="1105" actId="47"/>
        <pc:sldMkLst>
          <pc:docMk/>
          <pc:sldMk cId="2216677670" sldId="2147480208"/>
        </pc:sldMkLst>
      </pc:sldChg>
      <pc:sldMasterChg chg="delSldLayout">
        <pc:chgData name="Nadja Kruse" userId="6d5f62c1-4add-41d9-8a61-54d2ff786b4f" providerId="ADAL" clId="{73121463-F300-4CA0-A964-796411FFD653}" dt="2026-04-15T13:29:34.137" v="185" actId="47"/>
        <pc:sldMasterMkLst>
          <pc:docMk/>
          <pc:sldMasterMk cId="870845463" sldId="2147483660"/>
        </pc:sldMasterMkLst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04431"/>
            <a:ext cx="8743950" cy="447675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6753821"/>
            <a:ext cx="7715250" cy="3104554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20412-9215-407C-9914-854D4C443E86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2631-DD1D-42C9-BA64-E938340956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352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20412-9215-407C-9914-854D4C443E86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2631-DD1D-42C9-BA64-E938340956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341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684610"/>
            <a:ext cx="2218134" cy="1089719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684610"/>
            <a:ext cx="6525816" cy="108971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20412-9215-407C-9914-854D4C443E86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2631-DD1D-42C9-BA64-E938340956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145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ement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blue and white gradient&#10;&#10;Description automatically generated">
            <a:extLst>
              <a:ext uri="{FF2B5EF4-FFF2-40B4-BE49-F238E27FC236}">
                <a16:creationId xmlns:a16="http://schemas.microsoft.com/office/drawing/2014/main" id="{1C5CA42E-C3A8-989F-762D-8EBB0F2439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1285875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D22FDDF0-36F7-405F-96E9-C43F53162F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75198" y="4600128"/>
            <a:ext cx="7136605" cy="36584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25">
                <a:solidFill>
                  <a:schemeClr val="bg1"/>
                </a:solidFill>
              </a:defRPr>
            </a:lvl1pPr>
            <a:lvl2pPr marL="385785" indent="0" algn="ctr">
              <a:buNone/>
              <a:defRPr sz="1688"/>
            </a:lvl2pPr>
            <a:lvl3pPr marL="771571" indent="0" algn="ctr">
              <a:buNone/>
              <a:defRPr sz="1519"/>
            </a:lvl3pPr>
            <a:lvl4pPr marL="1157356" indent="0" algn="ctr">
              <a:buNone/>
              <a:defRPr sz="1350"/>
            </a:lvl4pPr>
            <a:lvl5pPr marL="1543141" indent="0" algn="ctr">
              <a:buNone/>
              <a:defRPr sz="1350"/>
            </a:lvl5pPr>
            <a:lvl6pPr marL="1928927" indent="0" algn="ctr">
              <a:buNone/>
              <a:defRPr sz="1350"/>
            </a:lvl6pPr>
            <a:lvl7pPr marL="2314712" indent="0" algn="ctr">
              <a:buNone/>
              <a:defRPr sz="1350"/>
            </a:lvl7pPr>
            <a:lvl8pPr marL="2700498" indent="0" algn="ctr">
              <a:buNone/>
              <a:defRPr sz="1350"/>
            </a:lvl8pPr>
            <a:lvl9pPr marL="3086283" indent="0" algn="ctr">
              <a:buNone/>
              <a:defRPr sz="1350"/>
            </a:lvl9pPr>
          </a:lstStyle>
          <a:p>
            <a:r>
              <a:rPr lang="en-GB" dirty="0"/>
              <a:t>Important message goes here…</a:t>
            </a:r>
            <a:endParaRPr lang="en-D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E6A438-202B-9729-2614-ADC57B54DE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67" y="11916288"/>
            <a:ext cx="479425" cy="5007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B1E56F-0588-2EAD-D71A-95A1AD0CD1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3" y="11951484"/>
            <a:ext cx="2571750" cy="45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44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ement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blue and white gradient&#10;&#10;Description automatically generated">
            <a:extLst>
              <a:ext uri="{FF2B5EF4-FFF2-40B4-BE49-F238E27FC236}">
                <a16:creationId xmlns:a16="http://schemas.microsoft.com/office/drawing/2014/main" id="{1C5CA42E-C3A8-989F-762D-8EBB0F2439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1285875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D22FDDF0-36F7-405F-96E9-C43F53162F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75198" y="4600128"/>
            <a:ext cx="7136605" cy="36584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25">
                <a:solidFill>
                  <a:schemeClr val="bg1"/>
                </a:solidFill>
              </a:defRPr>
            </a:lvl1pPr>
            <a:lvl2pPr marL="385785" indent="0" algn="ctr">
              <a:buNone/>
              <a:defRPr sz="1688"/>
            </a:lvl2pPr>
            <a:lvl3pPr marL="771571" indent="0" algn="ctr">
              <a:buNone/>
              <a:defRPr sz="1519"/>
            </a:lvl3pPr>
            <a:lvl4pPr marL="1157356" indent="0" algn="ctr">
              <a:buNone/>
              <a:defRPr sz="1350"/>
            </a:lvl4pPr>
            <a:lvl5pPr marL="1543141" indent="0" algn="ctr">
              <a:buNone/>
              <a:defRPr sz="1350"/>
            </a:lvl5pPr>
            <a:lvl6pPr marL="1928927" indent="0" algn="ctr">
              <a:buNone/>
              <a:defRPr sz="1350"/>
            </a:lvl6pPr>
            <a:lvl7pPr marL="2314712" indent="0" algn="ctr">
              <a:buNone/>
              <a:defRPr sz="1350"/>
            </a:lvl7pPr>
            <a:lvl8pPr marL="2700498" indent="0" algn="ctr">
              <a:buNone/>
              <a:defRPr sz="1350"/>
            </a:lvl8pPr>
            <a:lvl9pPr marL="3086283" indent="0" algn="ctr">
              <a:buNone/>
              <a:defRPr sz="1350"/>
            </a:lvl9pPr>
          </a:lstStyle>
          <a:p>
            <a:r>
              <a:rPr lang="en-GB" dirty="0"/>
              <a:t>Important message goes here…</a:t>
            </a:r>
            <a:endParaRPr lang="en-D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E6A438-202B-9729-2614-ADC57B54DE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67" y="11916288"/>
            <a:ext cx="479425" cy="5007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B1E56F-0588-2EAD-D71A-95A1AD0CD1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3" y="11951484"/>
            <a:ext cx="2571750" cy="45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989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20412-9215-407C-9914-854D4C443E86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2631-DD1D-42C9-BA64-E938340956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681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3205762"/>
            <a:ext cx="8872538" cy="5348882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8605246"/>
            <a:ext cx="8872538" cy="281285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82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82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20412-9215-407C-9914-854D4C443E86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2631-DD1D-42C9-BA64-E938340956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86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3423047"/>
            <a:ext cx="4371975" cy="81587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3423047"/>
            <a:ext cx="4371975" cy="81587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20412-9215-407C-9914-854D4C443E86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2631-DD1D-42C9-BA64-E938340956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690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684612"/>
            <a:ext cx="8872538" cy="24854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3152181"/>
            <a:ext cx="4351883" cy="154483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4697015"/>
            <a:ext cx="4351883" cy="69086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3152181"/>
            <a:ext cx="4373315" cy="154483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4697015"/>
            <a:ext cx="4373315" cy="69086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20412-9215-407C-9914-854D4C443E86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2631-DD1D-42C9-BA64-E938340956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12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20412-9215-407C-9914-854D4C443E86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2631-DD1D-42C9-BA64-E938340956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413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20412-9215-407C-9914-854D4C443E86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2631-DD1D-42C9-BA64-E938340956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810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857250"/>
            <a:ext cx="3317825" cy="3000375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1851425"/>
            <a:ext cx="5207794" cy="9138047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3857625"/>
            <a:ext cx="3317825" cy="7146728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20412-9215-407C-9914-854D4C443E86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2631-DD1D-42C9-BA64-E938340956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161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857250"/>
            <a:ext cx="3317825" cy="3000375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1851425"/>
            <a:ext cx="5207794" cy="9138047"/>
          </a:xfrm>
        </p:spPr>
        <p:txBody>
          <a:bodyPr anchor="t"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3857625"/>
            <a:ext cx="3317825" cy="7146728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20412-9215-407C-9914-854D4C443E86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2631-DD1D-42C9-BA64-E938340956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534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684612"/>
            <a:ext cx="8872538" cy="2485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3423047"/>
            <a:ext cx="8872538" cy="8158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11918159"/>
            <a:ext cx="2314575" cy="6846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920412-9215-407C-9914-854D4C443E86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11918159"/>
            <a:ext cx="3471863" cy="6846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11918159"/>
            <a:ext cx="2314575" cy="6846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9E2631-DD1D-42C9-BA64-E938340956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845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10287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7.emf"/><Relationship Id="rId7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7.emf"/><Relationship Id="rId7" Type="http://schemas.openxmlformats.org/officeDocument/2006/relationships/image" Target="../media/image3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4.jpe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4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7.emf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emf"/><Relationship Id="rId7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emf"/><Relationship Id="rId7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6.png"/><Relationship Id="rId7" Type="http://schemas.openxmlformats.org/officeDocument/2006/relationships/image" Target="../media/image1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31FDFC-0288-ACF5-B89B-DFEB8E16DE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28518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3AE1DA-5F60-6A63-3CBC-D0EEA32FEFFF}"/>
              </a:ext>
            </a:extLst>
          </p:cNvPr>
          <p:cNvSpPr txBox="1"/>
          <p:nvPr/>
        </p:nvSpPr>
        <p:spPr>
          <a:xfrm>
            <a:off x="2828699" y="4620126"/>
            <a:ext cx="46296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0" b="1" dirty="0">
                <a:solidFill>
                  <a:schemeClr val="bg1"/>
                </a:solidFill>
                <a:latin typeface="Verdana Pro" panose="020B0604030504040204" pitchFamily="34" charset="0"/>
              </a:rPr>
              <a:t>VALUES</a:t>
            </a:r>
          </a:p>
        </p:txBody>
      </p:sp>
    </p:spTree>
    <p:extLst>
      <p:ext uri="{BB962C8B-B14F-4D97-AF65-F5344CB8AC3E}">
        <p14:creationId xmlns:p14="http://schemas.microsoft.com/office/powerpoint/2010/main" val="4205413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E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262" y="3176"/>
            <a:ext cx="10287000" cy="9868433"/>
            <a:chOff x="0" y="0"/>
            <a:chExt cx="13716000" cy="1315791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716000" cy="13157911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248199" y="10218049"/>
            <a:ext cx="6970286" cy="219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79"/>
              </a:lnSpc>
              <a:spcBef>
                <a:spcPct val="0"/>
              </a:spcBef>
            </a:pPr>
            <a:r>
              <a:rPr lang="en-US" sz="4400" dirty="0">
                <a:solidFill>
                  <a:srgbClr val="4A72A8"/>
                </a:solidFill>
                <a:latin typeface="Verdana Pro"/>
                <a:ea typeface="Verdana Pro"/>
                <a:cs typeface="Verdana Pro"/>
                <a:sym typeface="Verdana Pro"/>
              </a:rPr>
              <a:t>“</a:t>
            </a:r>
            <a:r>
              <a:rPr lang="en-US" sz="4400" b="1" i="1" dirty="0">
                <a:solidFill>
                  <a:srgbClr val="4A72A8"/>
                </a:solidFill>
                <a:latin typeface="Verdana Pro"/>
                <a:ea typeface="Verdana Pro"/>
                <a:cs typeface="Verdana Pro"/>
                <a:sym typeface="Verdana Pro"/>
              </a:rPr>
              <a:t>Mutual respect </a:t>
            </a:r>
            <a:br>
              <a:rPr lang="en-US" sz="4400" b="1" i="1" dirty="0">
                <a:solidFill>
                  <a:srgbClr val="4A72A8"/>
                </a:solidFill>
                <a:latin typeface="Verdana Pro"/>
                <a:ea typeface="Verdana Pro"/>
                <a:cs typeface="Verdana Pro"/>
                <a:sym typeface="Verdana Pro"/>
              </a:rPr>
            </a:br>
            <a:r>
              <a:rPr lang="en-US" sz="4400" i="1" dirty="0">
                <a:solidFill>
                  <a:srgbClr val="4A72A8"/>
                </a:solidFill>
                <a:latin typeface="Verdana Pro"/>
                <a:ea typeface="Verdana Pro"/>
                <a:cs typeface="Verdana Pro"/>
                <a:sym typeface="Verdana Pro"/>
              </a:rPr>
              <a:t>makes our team strong</a:t>
            </a:r>
            <a:r>
              <a:rPr lang="en-US" sz="4400" dirty="0">
                <a:solidFill>
                  <a:srgbClr val="4A72A8"/>
                </a:solidFill>
                <a:latin typeface="Verdana Pro"/>
                <a:ea typeface="Verdana Pro"/>
                <a:cs typeface="Verdana Pro"/>
                <a:sym typeface="Verdana Pro"/>
              </a:rPr>
              <a:t>!”</a:t>
            </a:r>
            <a:endParaRPr lang="en-US" sz="4400" dirty="0">
              <a:solidFill>
                <a:srgbClr val="4A72A8"/>
              </a:solidFill>
              <a:latin typeface="Verdana Pro Bold"/>
              <a:ea typeface="Verdana Pro Bold"/>
              <a:cs typeface="Verdana Pro Bold"/>
              <a:sym typeface="Verdana Pro Bold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6EDDB3-6AE1-AE15-0B4C-D1F82EE20BC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48199" y="8495235"/>
            <a:ext cx="2187469" cy="99940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6896207-AE2E-9373-35E5-681D63321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86" y="7461772"/>
            <a:ext cx="4160515" cy="530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0E0349-485B-5C7C-031D-920F6C610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9" y="7162218"/>
            <a:ext cx="2187469" cy="10128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B99DAD-0A5D-64D1-7DC3-B268C5A0BE13}"/>
              </a:ext>
            </a:extLst>
          </p:cNvPr>
          <p:cNvSpPr txBox="1"/>
          <p:nvPr/>
        </p:nvSpPr>
        <p:spPr>
          <a:xfrm>
            <a:off x="6916430" y="10585933"/>
            <a:ext cx="20842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</a:rPr>
              <a:t>Colleague</a:t>
            </a:r>
            <a:endParaRPr lang="de-DE" b="1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6A6B607-96B3-B201-F896-90E13F58EA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472" y="7668642"/>
            <a:ext cx="3080142" cy="308014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24BAB-BF9E-6A51-03DC-66392842F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809791-978E-4D21-6D77-4BD49FA5F8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28518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087FFE-8E27-C833-1B42-AD494C833C7C}"/>
              </a:ext>
            </a:extLst>
          </p:cNvPr>
          <p:cNvSpPr txBox="1"/>
          <p:nvPr/>
        </p:nvSpPr>
        <p:spPr>
          <a:xfrm>
            <a:off x="1348232" y="4620126"/>
            <a:ext cx="75905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0" b="1" dirty="0">
                <a:solidFill>
                  <a:schemeClr val="bg1"/>
                </a:solidFill>
                <a:latin typeface="Verdana Pro" panose="020B0604030504040204" pitchFamily="34" charset="0"/>
              </a:rPr>
              <a:t>LEADERSHIP</a:t>
            </a:r>
          </a:p>
        </p:txBody>
      </p:sp>
    </p:spTree>
    <p:extLst>
      <p:ext uri="{BB962C8B-B14F-4D97-AF65-F5344CB8AC3E}">
        <p14:creationId xmlns:p14="http://schemas.microsoft.com/office/powerpoint/2010/main" val="2959972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94101BB-FC1A-CF18-71AA-677268B64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6200"/>
            <a:ext cx="10287000" cy="12934949"/>
          </a:xfrm>
          <a:prstGeom prst="rect">
            <a:avLst/>
          </a:prstGeom>
        </p:spPr>
      </p:pic>
      <p:pic>
        <p:nvPicPr>
          <p:cNvPr id="11" name="Picture 10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00F76185-78F7-0032-98D8-685C320714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9224"/>
            <a:ext cx="10287000" cy="76295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0FC92D-E193-F4AC-A3A9-C4F780EFD1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347" y="570808"/>
            <a:ext cx="2187469" cy="9994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2C344-628D-EF05-ED79-D5782297B4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8363" y="564773"/>
            <a:ext cx="2187469" cy="10114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35A4D4-F899-DC71-16EB-57D7999020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07" y="-41563"/>
            <a:ext cx="3594966" cy="1294187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57E119A-EE82-F3D4-E0A6-682C76947C73}"/>
              </a:ext>
            </a:extLst>
          </p:cNvPr>
          <p:cNvSpPr txBox="1"/>
          <p:nvPr/>
        </p:nvSpPr>
        <p:spPr>
          <a:xfrm>
            <a:off x="7081805" y="4292599"/>
            <a:ext cx="3073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Leader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7CD9F1-6E84-DD2F-E15E-15F329AD6382}"/>
              </a:ext>
            </a:extLst>
          </p:cNvPr>
          <p:cNvSpPr txBox="1"/>
          <p:nvPr/>
        </p:nvSpPr>
        <p:spPr>
          <a:xfrm>
            <a:off x="7081805" y="7488503"/>
            <a:ext cx="3073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Coach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F2F49F-4A1F-EA82-8889-43379731B011}"/>
              </a:ext>
            </a:extLst>
          </p:cNvPr>
          <p:cNvSpPr txBox="1"/>
          <p:nvPr/>
        </p:nvSpPr>
        <p:spPr>
          <a:xfrm>
            <a:off x="7081805" y="10708796"/>
            <a:ext cx="3073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Communicator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605586-E66B-0E84-1B49-10928FA7753E}"/>
              </a:ext>
            </a:extLst>
          </p:cNvPr>
          <p:cNvSpPr txBox="1"/>
          <p:nvPr/>
        </p:nvSpPr>
        <p:spPr>
          <a:xfrm>
            <a:off x="462044" y="9923967"/>
            <a:ext cx="5410119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Built on</a:t>
            </a:r>
          </a:p>
          <a:p>
            <a:r>
              <a:rPr lang="en-US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Leadership</a:t>
            </a:r>
          </a:p>
        </p:txBody>
      </p:sp>
    </p:spTree>
    <p:extLst>
      <p:ext uri="{BB962C8B-B14F-4D97-AF65-F5344CB8AC3E}">
        <p14:creationId xmlns:p14="http://schemas.microsoft.com/office/powerpoint/2010/main" val="3310377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CD849-868B-580D-BC22-7994458FD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00A67-B31F-D081-6134-4D0BBEEBE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0287001" cy="128587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1E645B-3B41-EF78-E9D5-86FCCFDF01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7899400"/>
            <a:ext cx="11074400" cy="495934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8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D583D2E-9797-CC2C-7AE4-1BDC696785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47" y="570808"/>
            <a:ext cx="2187469" cy="9994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2E5AB7-3539-87E6-1BB3-81E343BC7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8745" y="564950"/>
            <a:ext cx="2186704" cy="101112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EB0D142-96EA-2A77-0600-D2E7E99392D9}"/>
              </a:ext>
            </a:extLst>
          </p:cNvPr>
          <p:cNvGrpSpPr/>
          <p:nvPr/>
        </p:nvGrpSpPr>
        <p:grpSpPr>
          <a:xfrm>
            <a:off x="536819" y="5631960"/>
            <a:ext cx="9213362" cy="5260503"/>
            <a:chOff x="401849" y="5648002"/>
            <a:chExt cx="9213362" cy="5260503"/>
          </a:xfrm>
        </p:grpSpPr>
        <p:pic>
          <p:nvPicPr>
            <p:cNvPr id="2" name="Picture 4">
              <a:extLst>
                <a:ext uri="{FF2B5EF4-FFF2-40B4-BE49-F238E27FC236}">
                  <a16:creationId xmlns:a16="http://schemas.microsoft.com/office/drawing/2014/main" id="{F17CDD49-4B00-BC35-9DCA-7CCFADD710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849" y="5878146"/>
              <a:ext cx="3083498" cy="3928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27DD29FF-A6D3-A5D6-ACB8-C3F3D814003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5347" y="6980175"/>
              <a:ext cx="3083498" cy="3928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E41F7245-CBCF-08F1-D6A7-9E2D9BE604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1713" y="5648002"/>
              <a:ext cx="3083498" cy="3928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C1046EC-2BB9-0551-39C6-AEFCAA72129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3382" y="5924181"/>
              <a:ext cx="2460431" cy="246043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D18E803-85DC-0C4F-BC45-BB439B9A5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77330" y="7025226"/>
              <a:ext cx="2462400" cy="24624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B359089-54B2-7751-471A-8D71C377B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278" y="5688612"/>
              <a:ext cx="2462400" cy="24624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20639C-81FB-E9B5-DFAF-036EEABE9CA7}"/>
                </a:ext>
              </a:extLst>
            </p:cNvPr>
            <p:cNvSpPr txBox="1"/>
            <p:nvPr/>
          </p:nvSpPr>
          <p:spPr>
            <a:xfrm>
              <a:off x="1408036" y="8256426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Leader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07E6176-AF06-6343-6200-15E69641AAFE}"/>
                </a:ext>
              </a:extLst>
            </p:cNvPr>
            <p:cNvSpPr txBox="1"/>
            <p:nvPr/>
          </p:nvSpPr>
          <p:spPr>
            <a:xfrm>
              <a:off x="4327045" y="9437144"/>
              <a:ext cx="15268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</a:lstStyle>
            <a:p>
              <a:pPr algn="ctr"/>
              <a:r>
                <a:rPr lang="en-GB" dirty="0"/>
                <a:t>Coach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2334525-A204-1643-D367-B59EE9E24057}"/>
                </a:ext>
              </a:extLst>
            </p:cNvPr>
            <p:cNvSpPr txBox="1"/>
            <p:nvPr/>
          </p:nvSpPr>
          <p:spPr>
            <a:xfrm>
              <a:off x="7005157" y="8015280"/>
              <a:ext cx="23294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Communicator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0115205-30E6-090D-E6AA-D6B411B84A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993286"/>
            <a:ext cx="10287000" cy="18654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E232E28-BCD2-A19A-67A6-46955BFAD388}"/>
              </a:ext>
            </a:extLst>
          </p:cNvPr>
          <p:cNvSpPr txBox="1"/>
          <p:nvPr/>
        </p:nvSpPr>
        <p:spPr>
          <a:xfrm>
            <a:off x="779884" y="11195770"/>
            <a:ext cx="8727231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Built on Leadership</a:t>
            </a:r>
          </a:p>
        </p:txBody>
      </p:sp>
    </p:spTree>
    <p:extLst>
      <p:ext uri="{BB962C8B-B14F-4D97-AF65-F5344CB8AC3E}">
        <p14:creationId xmlns:p14="http://schemas.microsoft.com/office/powerpoint/2010/main" val="606594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65BE9-50AC-93F2-9B22-B7FF5393D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in a store&#10;&#10;AI-generated content may be incorrect.">
            <a:extLst>
              <a:ext uri="{FF2B5EF4-FFF2-40B4-BE49-F238E27FC236}">
                <a16:creationId xmlns:a16="http://schemas.microsoft.com/office/drawing/2014/main" id="{FDE1CF01-D2CF-925B-AF60-E6E74184E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0287001" cy="128587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7670FC-543C-5BA5-C608-35695244F4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7899400"/>
            <a:ext cx="11074400" cy="495934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8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19AF43F-C8D2-FF8D-78F7-2C16FEA270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47" y="570808"/>
            <a:ext cx="2187469" cy="9994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4A66F7A-6C74-61F5-4B2C-36F6D23621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8745" y="564950"/>
            <a:ext cx="2186704" cy="10111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F7FD2C-1B86-C8CC-0EF5-066CA56FAE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575701"/>
            <a:ext cx="10287000" cy="42830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39F64D-9750-06C9-DDA1-04E5D73E69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8045" y="10766646"/>
            <a:ext cx="1810140" cy="18101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8901ED-AAE6-9260-703E-62AE9887B81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5575" y="9579612"/>
            <a:ext cx="1810141" cy="18101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5AF7B13-44AC-12D4-A09E-901F7D2F29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8044" y="8674541"/>
            <a:ext cx="1810141" cy="18101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693593-57A3-A4E2-A9FB-FCC9B04F145F}"/>
              </a:ext>
            </a:extLst>
          </p:cNvPr>
          <p:cNvSpPr txBox="1"/>
          <p:nvPr/>
        </p:nvSpPr>
        <p:spPr>
          <a:xfrm>
            <a:off x="462044" y="9923967"/>
            <a:ext cx="5410119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Built on</a:t>
            </a:r>
          </a:p>
          <a:p>
            <a:r>
              <a:rPr lang="en-US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Leadership</a:t>
            </a:r>
          </a:p>
        </p:txBody>
      </p:sp>
    </p:spTree>
    <p:extLst>
      <p:ext uri="{BB962C8B-B14F-4D97-AF65-F5344CB8AC3E}">
        <p14:creationId xmlns:p14="http://schemas.microsoft.com/office/powerpoint/2010/main" val="3763128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1C501E1-6931-C718-1496-F65515441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0287001" cy="128587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0FB2AF-B669-610E-04E3-62682AB5FAD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7899400"/>
            <a:ext cx="11074400" cy="495934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8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00F76185-78F7-0032-98D8-685C320714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9224"/>
            <a:ext cx="10287000" cy="76295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410EE9-7172-99A8-DBF5-96737D18F3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9908" y="7141582"/>
            <a:ext cx="4041345" cy="51493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0FC92D-E193-F4AC-A3A9-C4F780EFD1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47" y="570808"/>
            <a:ext cx="2187469" cy="9994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2C344-628D-EF05-ED79-D5782297B4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8363" y="564773"/>
            <a:ext cx="2187469" cy="1011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E88AD1-6A83-9305-4C96-593ED5B42F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845" y="7610873"/>
            <a:ext cx="3123033" cy="316182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4A7776B-83CE-9EB0-07EE-0336A88465AF}"/>
              </a:ext>
            </a:extLst>
          </p:cNvPr>
          <p:cNvSpPr txBox="1"/>
          <p:nvPr/>
        </p:nvSpPr>
        <p:spPr>
          <a:xfrm>
            <a:off x="585747" y="9381081"/>
            <a:ext cx="3964374" cy="306237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>
              <a:spcBef>
                <a:spcPts val="600"/>
              </a:spcBef>
              <a:buSzPct val="150000"/>
              <a:defRPr/>
            </a:pPr>
            <a:r>
              <a:rPr lang="en-US" sz="2800" b="1" dirty="0">
                <a:solidFill>
                  <a:schemeClr val="bg1"/>
                </a:solidFill>
                <a:latin typeface="Verdana"/>
              </a:rPr>
              <a:t>Leader</a:t>
            </a:r>
            <a:endParaRPr lang="en-US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spcBef>
                <a:spcPts val="600"/>
              </a:spcBef>
              <a:buSzPct val="150000"/>
              <a:defRPr/>
            </a:pPr>
            <a:r>
              <a:rPr lang="en-US" sz="2800" dirty="0">
                <a:solidFill>
                  <a:schemeClr val="bg1"/>
                </a:solidFill>
                <a:latin typeface="Verdana"/>
              </a:rPr>
              <a:t>    Result-oriented</a:t>
            </a:r>
          </a:p>
          <a:p>
            <a:pPr lvl="0">
              <a:spcBef>
                <a:spcPts val="600"/>
              </a:spcBef>
              <a:buSzPct val="150000"/>
              <a:defRPr/>
            </a:pPr>
            <a:r>
              <a:rPr lang="en-US" sz="2800" dirty="0">
                <a:solidFill>
                  <a:schemeClr val="bg1"/>
                </a:solidFill>
                <a:latin typeface="Verdana"/>
              </a:rPr>
              <a:t>    Decisive</a:t>
            </a:r>
          </a:p>
          <a:p>
            <a:pPr lvl="0">
              <a:spcBef>
                <a:spcPts val="600"/>
              </a:spcBef>
              <a:buSzPct val="150000"/>
              <a:defRPr/>
            </a:pPr>
            <a:r>
              <a:rPr lang="en-US" sz="2800" dirty="0">
                <a:solidFill>
                  <a:schemeClr val="bg1"/>
                </a:solidFill>
                <a:latin typeface="Verdana"/>
              </a:rPr>
              <a:t>    Responsible</a:t>
            </a:r>
          </a:p>
          <a:p>
            <a:pPr lvl="0">
              <a:spcBef>
                <a:spcPts val="600"/>
              </a:spcBef>
              <a:buSzPct val="150000"/>
              <a:defRPr/>
            </a:pPr>
            <a:r>
              <a:rPr lang="en-US" sz="2800" dirty="0">
                <a:solidFill>
                  <a:schemeClr val="bg1"/>
                </a:solidFill>
                <a:latin typeface="Verdana"/>
              </a:rPr>
              <a:t>    Proactive</a:t>
            </a:r>
          </a:p>
          <a:p>
            <a:pPr lvl="0">
              <a:spcBef>
                <a:spcPts val="600"/>
              </a:spcBef>
              <a:buSzPct val="150000"/>
              <a:defRPr/>
            </a:pPr>
            <a:r>
              <a:rPr lang="en-US" sz="2800" dirty="0">
                <a:solidFill>
                  <a:schemeClr val="bg1"/>
                </a:solidFill>
                <a:latin typeface="Verdana"/>
              </a:rPr>
              <a:t>    Empowering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4BE8052-E75A-C00A-63E8-493C377CFD05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548" y="9950874"/>
            <a:ext cx="328470" cy="41773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151862E-5C68-08A4-2D26-03F72DDDA084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548" y="10454722"/>
            <a:ext cx="328470" cy="41773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D628DA4-DA55-01B4-3864-F5FDA81C327A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653" y="10958570"/>
            <a:ext cx="328470" cy="41773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8F00DCD-0324-33E4-CCE1-40FBE005C6AE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653" y="11462418"/>
            <a:ext cx="328470" cy="41773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DF09093-29C5-B0B4-A293-49CC742CEBD0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653" y="11966266"/>
            <a:ext cx="328470" cy="41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78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8E74E-39B1-526F-E716-76895C783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AEF176-2256-7C5A-BCE5-7A220D0E18FC}"/>
              </a:ext>
            </a:extLst>
          </p:cNvPr>
          <p:cNvPicPr>
            <a:picLocks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-40482"/>
            <a:ext cx="10287001" cy="128992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9B1AAF-83A7-8653-8D49-802020E490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7899400"/>
            <a:ext cx="11074400" cy="495934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8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65C6BB2F-9AA2-4A90-211A-37EEEBEB19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9224"/>
            <a:ext cx="10287000" cy="76295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55426B-BC80-1922-C57E-5CC30E9813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9908" y="7141582"/>
            <a:ext cx="4041345" cy="51493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7C9DCB-AF58-545C-EB31-A3841E18F4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47" y="570808"/>
            <a:ext cx="2187469" cy="9994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6FF426-4CBD-35BC-6271-D8E34756CE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8363" y="564773"/>
            <a:ext cx="2187469" cy="1011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0E6D5A-DE39-B972-72C6-4AB6FB15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9845" y="7610873"/>
            <a:ext cx="3123032" cy="31618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1D254C-6BBB-1128-5299-67C69E229DBB}"/>
              </a:ext>
            </a:extLst>
          </p:cNvPr>
          <p:cNvSpPr txBox="1"/>
          <p:nvPr/>
        </p:nvSpPr>
        <p:spPr>
          <a:xfrm>
            <a:off x="585747" y="9381081"/>
            <a:ext cx="3964374" cy="306237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>
              <a:spcBef>
                <a:spcPts val="600"/>
              </a:spcBef>
              <a:buSzPct val="150000"/>
              <a:defRPr/>
            </a:pPr>
            <a:r>
              <a:rPr lang="en-US" sz="2800" b="1" dirty="0">
                <a:solidFill>
                  <a:schemeClr val="bg1"/>
                </a:solidFill>
                <a:latin typeface="Verdana"/>
              </a:rPr>
              <a:t>Coach</a:t>
            </a:r>
            <a:endParaRPr lang="en-US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spcBef>
                <a:spcPts val="600"/>
              </a:spcBef>
              <a:buSzPct val="150000"/>
              <a:defRPr/>
            </a:pPr>
            <a:r>
              <a:rPr lang="en-US" sz="2800" dirty="0">
                <a:solidFill>
                  <a:schemeClr val="bg1"/>
                </a:solidFill>
                <a:latin typeface="Verdana"/>
              </a:rPr>
              <a:t>    Developing</a:t>
            </a:r>
          </a:p>
          <a:p>
            <a:pPr lvl="0">
              <a:spcBef>
                <a:spcPts val="600"/>
              </a:spcBef>
              <a:buSzPct val="150000"/>
              <a:defRPr/>
            </a:pPr>
            <a:r>
              <a:rPr lang="en-US" sz="2800" dirty="0">
                <a:solidFill>
                  <a:schemeClr val="bg1"/>
                </a:solidFill>
                <a:latin typeface="Verdana"/>
              </a:rPr>
              <a:t>    Involving</a:t>
            </a:r>
          </a:p>
          <a:p>
            <a:pPr lvl="0">
              <a:spcBef>
                <a:spcPts val="600"/>
              </a:spcBef>
              <a:buSzPct val="150000"/>
              <a:defRPr/>
            </a:pPr>
            <a:r>
              <a:rPr lang="en-US" sz="2800" dirty="0">
                <a:solidFill>
                  <a:schemeClr val="bg1"/>
                </a:solidFill>
                <a:latin typeface="Verdana"/>
              </a:rPr>
              <a:t>    Feedback</a:t>
            </a:r>
          </a:p>
          <a:p>
            <a:pPr lvl="0">
              <a:spcBef>
                <a:spcPts val="600"/>
              </a:spcBef>
              <a:buSzPct val="150000"/>
              <a:defRPr/>
            </a:pPr>
            <a:r>
              <a:rPr lang="en-US" sz="2800" dirty="0">
                <a:solidFill>
                  <a:schemeClr val="bg1"/>
                </a:solidFill>
                <a:latin typeface="Verdana"/>
              </a:rPr>
              <a:t>    Focusing</a:t>
            </a:r>
          </a:p>
          <a:p>
            <a:pPr lvl="0">
              <a:spcBef>
                <a:spcPts val="600"/>
              </a:spcBef>
              <a:buSzPct val="150000"/>
              <a:defRPr/>
            </a:pPr>
            <a:r>
              <a:rPr lang="en-US" sz="2800" dirty="0">
                <a:solidFill>
                  <a:schemeClr val="bg1"/>
                </a:solidFill>
                <a:latin typeface="Verdana"/>
              </a:rPr>
              <a:t>    Follow up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00B4791-6F9F-F284-4CF5-B0958BD1E61E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548" y="9950874"/>
            <a:ext cx="328470" cy="4177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13AFD6C-CE2F-5515-A49B-AFEF5E5CA154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548" y="10454722"/>
            <a:ext cx="328470" cy="4177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D276E2-5CA6-9E3D-9AF9-F3ED645999B8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653" y="10958570"/>
            <a:ext cx="328470" cy="4177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57688B-A52F-7B97-D187-3BD92B0F218F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653" y="11462418"/>
            <a:ext cx="328470" cy="4177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74ECAE0-0D4B-B09C-68B7-98EAD696074A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653" y="11966266"/>
            <a:ext cx="328470" cy="41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92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8310B-8BAF-E156-7B4D-B5B0C1CA3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316E20F7-A977-4FA6-BCE7-F8892D79D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6200"/>
            <a:ext cx="10287000" cy="129349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D8BAFC-D4FB-7E3E-63C9-C86BB6DB96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7899400"/>
            <a:ext cx="11074400" cy="495934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8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B10D4584-D0D1-1DEB-DB02-CC83702F61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9224"/>
            <a:ext cx="10287000" cy="76295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8FD176-8C4E-08A4-60A7-0CFFE3EC40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9908" y="7141582"/>
            <a:ext cx="4041345" cy="51493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680627D-8F10-6AF6-583E-94D8466F64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47" y="570808"/>
            <a:ext cx="2187469" cy="9994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25B1987-ADA2-1CD2-5A1D-8B98B56EFD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8363" y="564773"/>
            <a:ext cx="2187469" cy="1011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DE1B2F-4A15-04AA-4313-82155EA888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9845" y="7610873"/>
            <a:ext cx="3123032" cy="31618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80A149-BCA3-EF52-AD54-D27D8F1A74F8}"/>
              </a:ext>
            </a:extLst>
          </p:cNvPr>
          <p:cNvSpPr txBox="1"/>
          <p:nvPr/>
        </p:nvSpPr>
        <p:spPr>
          <a:xfrm>
            <a:off x="585747" y="9381081"/>
            <a:ext cx="3964374" cy="306237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>
              <a:spcBef>
                <a:spcPts val="600"/>
              </a:spcBef>
              <a:buSzPct val="150000"/>
              <a:defRPr/>
            </a:pPr>
            <a:r>
              <a:rPr lang="en-US" sz="2800" b="1" dirty="0">
                <a:solidFill>
                  <a:schemeClr val="bg1"/>
                </a:solidFill>
                <a:latin typeface="Verdana"/>
              </a:rPr>
              <a:t>Communicator</a:t>
            </a:r>
            <a:endParaRPr lang="en-US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spcBef>
                <a:spcPts val="600"/>
              </a:spcBef>
              <a:buSzPct val="150000"/>
              <a:defRPr/>
            </a:pPr>
            <a:r>
              <a:rPr lang="en-US" sz="2800" dirty="0">
                <a:solidFill>
                  <a:schemeClr val="bg1"/>
                </a:solidFill>
                <a:latin typeface="Verdana"/>
              </a:rPr>
              <a:t>    Visible</a:t>
            </a:r>
          </a:p>
          <a:p>
            <a:pPr lvl="0">
              <a:spcBef>
                <a:spcPts val="600"/>
              </a:spcBef>
              <a:buSzPct val="150000"/>
              <a:defRPr/>
            </a:pPr>
            <a:r>
              <a:rPr lang="en-US" sz="2800" dirty="0">
                <a:solidFill>
                  <a:schemeClr val="bg1"/>
                </a:solidFill>
                <a:latin typeface="Verdana"/>
              </a:rPr>
              <a:t>    Motivating</a:t>
            </a:r>
          </a:p>
          <a:p>
            <a:pPr lvl="0">
              <a:spcBef>
                <a:spcPts val="600"/>
              </a:spcBef>
              <a:buSzPct val="150000"/>
              <a:defRPr/>
            </a:pPr>
            <a:r>
              <a:rPr lang="en-US" sz="2800" dirty="0">
                <a:solidFill>
                  <a:schemeClr val="bg1"/>
                </a:solidFill>
                <a:latin typeface="Verdana"/>
              </a:rPr>
              <a:t>    Convincing</a:t>
            </a:r>
          </a:p>
          <a:p>
            <a:pPr lvl="0">
              <a:spcBef>
                <a:spcPts val="600"/>
              </a:spcBef>
              <a:buSzPct val="150000"/>
              <a:defRPr/>
            </a:pPr>
            <a:r>
              <a:rPr lang="en-US" sz="2800" dirty="0">
                <a:solidFill>
                  <a:schemeClr val="bg1"/>
                </a:solidFill>
                <a:latin typeface="Verdana"/>
              </a:rPr>
              <a:t>    Informative</a:t>
            </a:r>
          </a:p>
          <a:p>
            <a:pPr lvl="0">
              <a:spcBef>
                <a:spcPts val="600"/>
              </a:spcBef>
              <a:buSzPct val="150000"/>
              <a:defRPr/>
            </a:pPr>
            <a:r>
              <a:rPr lang="en-US" sz="2800" dirty="0">
                <a:solidFill>
                  <a:schemeClr val="bg1"/>
                </a:solidFill>
                <a:latin typeface="Verdana"/>
              </a:rPr>
              <a:t>    Keep it simple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236119-9918-F0B2-FDB5-9B69556FB418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548" y="9950874"/>
            <a:ext cx="328470" cy="4177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8C2DAF-35DD-0097-74C7-D1F010120E77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548" y="10454722"/>
            <a:ext cx="328470" cy="4177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C0AC5C-9D91-C2E3-01C4-1B61C2172D67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653" y="10958570"/>
            <a:ext cx="328470" cy="4177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6F8D00-3943-8AE6-394C-D65AFEAF8FCE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653" y="11462418"/>
            <a:ext cx="328470" cy="41773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CF3BD68-AC3D-967E-90D3-C23471103038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653" y="11966266"/>
            <a:ext cx="328470" cy="41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91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04459-214C-5130-1473-DC50F4D67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blue polo shirt&#10;&#10;AI-generated content may be incorrect.">
            <a:extLst>
              <a:ext uri="{FF2B5EF4-FFF2-40B4-BE49-F238E27FC236}">
                <a16:creationId xmlns:a16="http://schemas.microsoft.com/office/drawing/2014/main" id="{5A80EE9B-4546-E1F6-1ACB-CA0C24848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04171"/>
            <a:ext cx="10286999" cy="131629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634450-025C-078F-4FB4-C21A0FCE5B2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7899400"/>
            <a:ext cx="11074400" cy="495934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8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8B307D6D-1163-5872-CB5C-075F1EDE66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9224"/>
            <a:ext cx="10287000" cy="76295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F38B0D-E612-DA09-AE04-35A2A9179A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9908" y="7141582"/>
            <a:ext cx="4041345" cy="51493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13CF9D-4AA8-AE95-683F-06636E63F2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47" y="570808"/>
            <a:ext cx="2187469" cy="999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2BF379-07EA-7E70-309B-0404864B9C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9845" y="7610873"/>
            <a:ext cx="3123032" cy="31618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6BE103-ACCF-E959-17C6-C05698C8CF7A}"/>
              </a:ext>
            </a:extLst>
          </p:cNvPr>
          <p:cNvSpPr txBox="1"/>
          <p:nvPr/>
        </p:nvSpPr>
        <p:spPr>
          <a:xfrm>
            <a:off x="576347" y="9370562"/>
            <a:ext cx="641125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Verdana Pro" panose="020F0502020204030204" pitchFamily="34" charset="0"/>
              </a:rPr>
              <a:t>Name</a:t>
            </a:r>
          </a:p>
          <a:p>
            <a:r>
              <a:rPr lang="en-US" sz="3300" dirty="0">
                <a:solidFill>
                  <a:srgbClr val="FDFBE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 2"/>
                <a:sym typeface="Verdana 2"/>
              </a:rPr>
              <a:t>[</a:t>
            </a:r>
            <a:r>
              <a:rPr lang="en-US" sz="3300" dirty="0">
                <a:solidFill>
                  <a:schemeClr val="bg1"/>
                </a:solidFill>
                <a:latin typeface="Verdana Pro" panose="020F0502020204030204" pitchFamily="34" charset="0"/>
              </a:rPr>
              <a:t>Position</a:t>
            </a:r>
            <a:r>
              <a:rPr lang="en-US" sz="3300" dirty="0">
                <a:solidFill>
                  <a:srgbClr val="FDFBE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 2"/>
                <a:sym typeface="Verdana 2"/>
              </a:rPr>
              <a:t>]</a:t>
            </a:r>
            <a:endParaRPr lang="en-US" sz="3300" dirty="0">
              <a:solidFill>
                <a:schemeClr val="bg1"/>
              </a:solidFill>
              <a:latin typeface="Verdana Pro" panose="020F050202020403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Verdana Pro" panose="020F0502020204030204" pitchFamily="34" charset="0"/>
              </a:rPr>
              <a:t>At JYSK </a:t>
            </a:r>
            <a:r>
              <a:rPr lang="en-US" sz="2800" dirty="0">
                <a:solidFill>
                  <a:srgbClr val="FDFBE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 2"/>
                <a:sym typeface="Verdana 2"/>
              </a:rPr>
              <a:t>[</a:t>
            </a:r>
            <a:r>
              <a:rPr lang="en-US" sz="2800" dirty="0">
                <a:solidFill>
                  <a:schemeClr val="bg1"/>
                </a:solidFill>
                <a:latin typeface="Verdana Pro" panose="020F0502020204030204" pitchFamily="34" charset="0"/>
              </a:rPr>
              <a:t>store XX/HO/DC</a:t>
            </a:r>
            <a:r>
              <a:rPr lang="en-US" sz="2800" dirty="0">
                <a:solidFill>
                  <a:srgbClr val="FDFBE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 2"/>
                <a:sym typeface="Verdana 2"/>
              </a:rPr>
              <a:t>]</a:t>
            </a:r>
          </a:p>
          <a:p>
            <a:br>
              <a:rPr lang="en-US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“As a Leader, I’m proactive </a:t>
            </a:r>
            <a:br>
              <a:rPr lang="en-US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result-oriented.”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B360C7-6711-9DD6-E6C7-4133552CB0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346" y="1822296"/>
            <a:ext cx="2187469" cy="101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93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CD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C8BFC0A9-7D02-7BD5-39F2-4B527C466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234919" cy="884368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-4456393">
            <a:off x="49362" y="9657434"/>
            <a:ext cx="1130569" cy="836621"/>
          </a:xfrm>
          <a:custGeom>
            <a:avLst/>
            <a:gdLst/>
            <a:ahLst/>
            <a:cxnLst/>
            <a:rect l="l" t="t" r="r" b="b"/>
            <a:pathLst>
              <a:path w="1130569" h="836621">
                <a:moveTo>
                  <a:pt x="0" y="0"/>
                </a:moveTo>
                <a:lnTo>
                  <a:pt x="1130569" y="0"/>
                </a:lnTo>
                <a:lnTo>
                  <a:pt x="1130569" y="836621"/>
                </a:lnTo>
                <a:lnTo>
                  <a:pt x="0" y="8366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 dirty="0">
              <a:solidFill>
                <a:srgbClr val="053A7A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668585" y="3078351"/>
            <a:ext cx="3179430" cy="336285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 dirty="0">
              <a:solidFill>
                <a:srgbClr val="053A7A"/>
              </a:solidFill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7610191" y="11478980"/>
            <a:ext cx="2188800" cy="1000800"/>
          </a:xfrm>
          <a:custGeom>
            <a:avLst/>
            <a:gdLst/>
            <a:ahLst/>
            <a:cxnLst/>
            <a:rect l="l" t="t" r="r" b="b"/>
            <a:pathLst>
              <a:path w="2261255" h="1032329">
                <a:moveTo>
                  <a:pt x="0" y="0"/>
                </a:moveTo>
                <a:lnTo>
                  <a:pt x="2261255" y="0"/>
                </a:lnTo>
                <a:lnTo>
                  <a:pt x="2261255" y="1032329"/>
                </a:lnTo>
                <a:lnTo>
                  <a:pt x="0" y="10323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19" name="TextBox 19"/>
          <p:cNvSpPr txBox="1"/>
          <p:nvPr/>
        </p:nvSpPr>
        <p:spPr>
          <a:xfrm>
            <a:off x="6668415" y="3733233"/>
            <a:ext cx="3959183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000" b="1" dirty="0">
                <a:solidFill>
                  <a:srgbClr val="053A7A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2020</a:t>
            </a:r>
            <a:r>
              <a:rPr lang="en-US" sz="3000" dirty="0">
                <a:solidFill>
                  <a:srgbClr val="053A7A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 </a:t>
            </a:r>
          </a:p>
          <a:p>
            <a:pPr algn="ctr">
              <a:lnSpc>
                <a:spcPts val="3360"/>
              </a:lnSpc>
            </a:pPr>
            <a:r>
              <a:rPr lang="en-US" sz="3000" spc="110" dirty="0">
                <a:solidFill>
                  <a:srgbClr val="053A7A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  Retail Manager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-360031" y="8995124"/>
            <a:ext cx="3542773" cy="312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6"/>
              </a:lnSpc>
            </a:pPr>
            <a:r>
              <a:rPr lang="en-US" sz="2400" b="1" spc="88" dirty="0">
                <a:solidFill>
                  <a:srgbClr val="053A7A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NAME XX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876620" y="5294373"/>
            <a:ext cx="3542773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1"/>
              </a:lnSpc>
            </a:pPr>
            <a:r>
              <a:rPr lang="en-US" sz="2900" b="1" spc="107" dirty="0">
                <a:solidFill>
                  <a:srgbClr val="053A7A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2004</a:t>
            </a:r>
          </a:p>
          <a:p>
            <a:pPr algn="ctr">
              <a:lnSpc>
                <a:spcPts val="2871"/>
              </a:lnSpc>
            </a:pPr>
            <a:r>
              <a:rPr lang="en-US" sz="2900" spc="107" dirty="0">
                <a:solidFill>
                  <a:srgbClr val="053A7A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District Manager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362268" y="8060061"/>
            <a:ext cx="4571473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1"/>
              </a:lnSpc>
            </a:pPr>
            <a:r>
              <a:rPr lang="en-US" sz="2900" b="1" dirty="0">
                <a:solidFill>
                  <a:srgbClr val="053A7A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1999</a:t>
            </a:r>
          </a:p>
          <a:p>
            <a:pPr algn="ctr">
              <a:lnSpc>
                <a:spcPts val="3277"/>
              </a:lnSpc>
            </a:pPr>
            <a:r>
              <a:rPr lang="en-US" sz="2900" spc="107" dirty="0">
                <a:solidFill>
                  <a:srgbClr val="053A7A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Apprentice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876619" y="6780027"/>
            <a:ext cx="3542773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1"/>
              </a:lnSpc>
            </a:pPr>
            <a:r>
              <a:rPr lang="en-US" sz="2900" b="1" spc="107" dirty="0">
                <a:solidFill>
                  <a:srgbClr val="053A7A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2001</a:t>
            </a:r>
          </a:p>
          <a:p>
            <a:pPr algn="ctr">
              <a:lnSpc>
                <a:spcPts val="2871"/>
              </a:lnSpc>
            </a:pPr>
            <a:r>
              <a:rPr lang="en-US" sz="2900" spc="107" dirty="0">
                <a:solidFill>
                  <a:srgbClr val="053A7A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Store Manager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35827" y="9458640"/>
            <a:ext cx="5953184" cy="2303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59"/>
              </a:lnSpc>
            </a:pPr>
            <a:r>
              <a:rPr lang="en-US" sz="4399" dirty="0">
                <a:solidFill>
                  <a:srgbClr val="053A7A"/>
                </a:solidFill>
                <a:latin typeface="Verdana Pro"/>
                <a:ea typeface="Verdana Pro"/>
                <a:cs typeface="Verdana Pro"/>
                <a:sym typeface="Verdana Pro"/>
              </a:rPr>
              <a:t>“As a Leader, I’m </a:t>
            </a:r>
            <a:r>
              <a:rPr lang="en-US" sz="4399" b="1" dirty="0">
                <a:solidFill>
                  <a:srgbClr val="053A7A"/>
                </a:solidFill>
                <a:latin typeface="Verdana Pro"/>
                <a:ea typeface="Verdana Pro"/>
                <a:cs typeface="Verdana Pro"/>
                <a:sym typeface="Verdana Pro"/>
              </a:rPr>
              <a:t>proactive</a:t>
            </a:r>
            <a:r>
              <a:rPr lang="en-US" sz="4399" dirty="0">
                <a:solidFill>
                  <a:srgbClr val="053A7A"/>
                </a:solidFill>
                <a:latin typeface="Verdana Pro"/>
                <a:ea typeface="Verdana Pro"/>
                <a:cs typeface="Verdana Pro"/>
                <a:sym typeface="Verdana Pro"/>
              </a:rPr>
              <a:t> and </a:t>
            </a:r>
            <a:r>
              <a:rPr lang="en-US" sz="4399" b="1" dirty="0">
                <a:solidFill>
                  <a:srgbClr val="053A7A"/>
                </a:solidFill>
                <a:latin typeface="Verdana Pro"/>
                <a:ea typeface="Verdana Pro"/>
                <a:cs typeface="Verdana Pro"/>
                <a:sym typeface="Verdana Pro"/>
              </a:rPr>
              <a:t>result-oriented</a:t>
            </a:r>
            <a:r>
              <a:rPr lang="en-US" sz="4399" dirty="0">
                <a:solidFill>
                  <a:srgbClr val="053A7A"/>
                </a:solidFill>
                <a:latin typeface="Verdana Pro"/>
                <a:ea typeface="Verdana Pro"/>
                <a:cs typeface="Verdana Pro"/>
                <a:sym typeface="Verdana Pro"/>
              </a:rPr>
              <a:t>.”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79D68B7-AA36-774A-7D0D-A5C7CC5CA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981" y="105115"/>
            <a:ext cx="4047299" cy="515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4B436C-EBE6-0485-913D-5A15F480FF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856" y="10186481"/>
            <a:ext cx="2187469" cy="10128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5FE80A-0F12-E210-86B1-BEE1513CD9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55" y="217321"/>
            <a:ext cx="3308427" cy="33084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C28719-A1DA-593D-D841-467E1ED965A5}"/>
              </a:ext>
            </a:extLst>
          </p:cNvPr>
          <p:cNvSpPr txBox="1"/>
          <p:nvPr/>
        </p:nvSpPr>
        <p:spPr>
          <a:xfrm>
            <a:off x="5585691" y="3378178"/>
            <a:ext cx="1471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</a:rPr>
              <a:t>Leader</a:t>
            </a:r>
            <a:endParaRPr lang="de-DE" b="1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92A9CFD-CE81-9B34-E6ED-330D7A3E7273}"/>
              </a:ext>
            </a:extLst>
          </p:cNvPr>
          <p:cNvCxnSpPr>
            <a:cxnSpLocks/>
            <a:stCxn id="23" idx="0"/>
            <a:endCxn id="19" idx="2"/>
          </p:cNvCxnSpPr>
          <p:nvPr/>
        </p:nvCxnSpPr>
        <p:spPr>
          <a:xfrm flipV="1">
            <a:off x="8648007" y="4605267"/>
            <a:ext cx="0" cy="689106"/>
          </a:xfrm>
          <a:prstGeom prst="straightConnector1">
            <a:avLst/>
          </a:prstGeom>
          <a:ln>
            <a:solidFill>
              <a:srgbClr val="053A7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BB3A061-F80F-8BF6-CB28-DD602BBDD1CB}"/>
              </a:ext>
            </a:extLst>
          </p:cNvPr>
          <p:cNvCxnSpPr>
            <a:stCxn id="21" idx="0"/>
            <a:endCxn id="23" idx="2"/>
          </p:cNvCxnSpPr>
          <p:nvPr/>
        </p:nvCxnSpPr>
        <p:spPr>
          <a:xfrm flipV="1">
            <a:off x="8648006" y="6038166"/>
            <a:ext cx="1" cy="741861"/>
          </a:xfrm>
          <a:prstGeom prst="straightConnector1">
            <a:avLst/>
          </a:prstGeom>
          <a:ln>
            <a:solidFill>
              <a:srgbClr val="053A7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EBC3390-D3A9-DCFB-465C-AEC018DC83C3}"/>
              </a:ext>
            </a:extLst>
          </p:cNvPr>
          <p:cNvCxnSpPr>
            <a:stCxn id="22" idx="0"/>
            <a:endCxn id="21" idx="2"/>
          </p:cNvCxnSpPr>
          <p:nvPr/>
        </p:nvCxnSpPr>
        <p:spPr>
          <a:xfrm flipV="1">
            <a:off x="8648005" y="7523820"/>
            <a:ext cx="1" cy="536241"/>
          </a:xfrm>
          <a:prstGeom prst="straightConnector1">
            <a:avLst/>
          </a:prstGeom>
          <a:ln>
            <a:solidFill>
              <a:srgbClr val="053A7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090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59C6E52-7A36-0B30-6CF1-DC62F2CE4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2858749"/>
          </a:xfrm>
          <a:prstGeom prst="rect">
            <a:avLst/>
          </a:prstGeom>
        </p:spPr>
      </p:pic>
      <p:pic>
        <p:nvPicPr>
          <p:cNvPr id="11" name="Picture 10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00F76185-78F7-0032-98D8-685C320714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9224"/>
            <a:ext cx="10287000" cy="76295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0FC92D-E193-F4AC-A3A9-C4F780EFD1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347" y="570808"/>
            <a:ext cx="2187469" cy="9994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2C344-628D-EF05-ED79-D5782297B4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8363" y="564773"/>
            <a:ext cx="2187469" cy="10114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605586-E66B-0E84-1B49-10928FA7753E}"/>
              </a:ext>
            </a:extLst>
          </p:cNvPr>
          <p:cNvSpPr txBox="1"/>
          <p:nvPr/>
        </p:nvSpPr>
        <p:spPr>
          <a:xfrm>
            <a:off x="462044" y="9923967"/>
            <a:ext cx="5410119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Built on</a:t>
            </a:r>
          </a:p>
          <a:p>
            <a:r>
              <a:rPr lang="en-US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F6EED0B-9DC0-1145-27CF-84F9D65321F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07" y="-41563"/>
            <a:ext cx="3594966" cy="1294187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2839A70-74CE-EAA5-F923-E015911C4B01}"/>
              </a:ext>
            </a:extLst>
          </p:cNvPr>
          <p:cNvSpPr txBox="1"/>
          <p:nvPr/>
        </p:nvSpPr>
        <p:spPr>
          <a:xfrm>
            <a:off x="7081805" y="4292599"/>
            <a:ext cx="3073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Tradesman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A1E888-A369-B8E2-3129-CFB02DEA189C}"/>
              </a:ext>
            </a:extLst>
          </p:cNvPr>
          <p:cNvSpPr txBox="1"/>
          <p:nvPr/>
        </p:nvSpPr>
        <p:spPr>
          <a:xfrm>
            <a:off x="7081805" y="7488503"/>
            <a:ext cx="3073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Colleague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CA7434-EA7E-AD7E-6627-B9EA05B12E3A}"/>
              </a:ext>
            </a:extLst>
          </p:cNvPr>
          <p:cNvSpPr txBox="1"/>
          <p:nvPr/>
        </p:nvSpPr>
        <p:spPr>
          <a:xfrm>
            <a:off x="7081805" y="10708796"/>
            <a:ext cx="3073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Corporate spirit</a:t>
            </a:r>
          </a:p>
        </p:txBody>
      </p:sp>
    </p:spTree>
    <p:extLst>
      <p:ext uri="{BB962C8B-B14F-4D97-AF65-F5344CB8AC3E}">
        <p14:creationId xmlns:p14="http://schemas.microsoft.com/office/powerpoint/2010/main" val="894760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EC4C1-2922-37B1-E447-1E6F98378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FC00BE-9C1B-3FF9-474D-5D06C00EEC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28518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23DB22-ADE7-4A80-C7E6-93C51D988A45}"/>
              </a:ext>
            </a:extLst>
          </p:cNvPr>
          <p:cNvSpPr txBox="1"/>
          <p:nvPr/>
        </p:nvSpPr>
        <p:spPr>
          <a:xfrm>
            <a:off x="634482" y="4620126"/>
            <a:ext cx="867746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chemeClr val="bg1"/>
                </a:solidFill>
                <a:latin typeface="Verdana Pro" panose="020B0604030504040204" pitchFamily="34" charset="0"/>
              </a:rPr>
              <a:t>GUIDE</a:t>
            </a:r>
          </a:p>
          <a:p>
            <a:pPr algn="ctr"/>
            <a:r>
              <a:rPr lang="en-GB" sz="6000" b="1" dirty="0">
                <a:solidFill>
                  <a:schemeClr val="bg1"/>
                </a:solidFill>
                <a:latin typeface="Verdana Pro" panose="020B0604030504040204" pitchFamily="34" charset="0"/>
              </a:rPr>
              <a:t>How to customise the template</a:t>
            </a:r>
          </a:p>
        </p:txBody>
      </p:sp>
    </p:spTree>
    <p:extLst>
      <p:ext uri="{BB962C8B-B14F-4D97-AF65-F5344CB8AC3E}">
        <p14:creationId xmlns:p14="http://schemas.microsoft.com/office/powerpoint/2010/main" val="754959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0C8A5B-8D39-499A-226A-C4C988B6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Verdana Pro" panose="020B0604030504040204" pitchFamily="34" charset="0"/>
              </a:rPr>
              <a:t>Change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FE61F3-C54A-E4B2-55A7-AC5A2F212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Verdana Pro" panose="020B0604030504040204" pitchFamily="34" charset="0"/>
              </a:rPr>
              <a:t>All text are editable, just click on the text field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D2D350-D5B6-98AC-FEE6-743A32C11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03" y="4688233"/>
            <a:ext cx="6177593" cy="784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1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A929D-39B2-9A3E-0177-738FA00B4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Verdana Pro" panose="020B0604030504040204" pitchFamily="34" charset="0"/>
              </a:rPr>
              <a:t>How to change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9F186-C559-E5FD-2969-31C5E1328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231" y="2713921"/>
            <a:ext cx="8872538" cy="8158759"/>
          </a:xfrm>
        </p:spPr>
        <p:txBody>
          <a:bodyPr/>
          <a:lstStyle/>
          <a:p>
            <a:r>
              <a:rPr lang="en-GB" dirty="0">
                <a:latin typeface="Verdana Pro" panose="020B0604030504040204" pitchFamily="34" charset="0"/>
              </a:rPr>
              <a:t>Right click on the current photo</a:t>
            </a:r>
          </a:p>
          <a:p>
            <a:pPr lvl="1"/>
            <a:r>
              <a:rPr lang="en-GB" dirty="0">
                <a:latin typeface="Verdana Pro" panose="020B0604030504040204" pitchFamily="34" charset="0"/>
              </a:rPr>
              <a:t>Select “</a:t>
            </a:r>
            <a:r>
              <a:rPr lang="en-GB" b="1" dirty="0">
                <a:latin typeface="Verdana Pro" panose="020B0604030504040204" pitchFamily="34" charset="0"/>
              </a:rPr>
              <a:t>Change picture”</a:t>
            </a:r>
          </a:p>
          <a:p>
            <a:pPr lvl="1"/>
            <a:r>
              <a:rPr lang="en-GB" dirty="0">
                <a:latin typeface="Verdana Pro" panose="020B0604030504040204" pitchFamily="34" charset="0"/>
              </a:rPr>
              <a:t>Select</a:t>
            </a:r>
            <a:r>
              <a:rPr lang="en-GB" b="1" dirty="0">
                <a:latin typeface="Verdana Pro" panose="020B0604030504040204" pitchFamily="34" charset="0"/>
              </a:rPr>
              <a:t> “This Device”</a:t>
            </a:r>
          </a:p>
          <a:p>
            <a:pPr lvl="1"/>
            <a:r>
              <a:rPr lang="en-GB" dirty="0">
                <a:latin typeface="Verdana Pro" panose="020B0604030504040204" pitchFamily="34" charset="0"/>
              </a:rPr>
              <a:t>Choose your own photo</a:t>
            </a:r>
          </a:p>
          <a:p>
            <a:pPr lvl="1"/>
            <a:endParaRPr lang="en-GB" b="1" dirty="0">
              <a:latin typeface="Verdana Pro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FD2724-1F22-590E-4196-EFE9766F5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13"/>
          <a:stretch/>
        </p:blipFill>
        <p:spPr>
          <a:xfrm>
            <a:off x="1489533" y="4913662"/>
            <a:ext cx="6852034" cy="755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58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23FD1-5A32-C509-B2A9-7FB2A6666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Verdana Pro" panose="020B0604030504040204" pitchFamily="34" charset="0"/>
              </a:rPr>
              <a:t>How to change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5E013-8D0E-7678-669F-D97B0F33B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Verdana Pro" panose="020B0604030504040204" pitchFamily="34" charset="0"/>
              </a:rPr>
              <a:t>Click on “picture format”</a:t>
            </a:r>
          </a:p>
          <a:p>
            <a:r>
              <a:rPr lang="en-GB" dirty="0">
                <a:latin typeface="Verdana Pro" panose="020B0604030504040204" pitchFamily="34" charset="0"/>
              </a:rPr>
              <a:t>Click on “crop” </a:t>
            </a:r>
          </a:p>
          <a:p>
            <a:r>
              <a:rPr lang="en-GB" dirty="0">
                <a:latin typeface="Verdana Pro" panose="020B0604030504040204" pitchFamily="34" charset="0"/>
              </a:rPr>
              <a:t>Now you can adjust the photo </a:t>
            </a:r>
          </a:p>
          <a:p>
            <a:pPr marL="0" indent="0">
              <a:buNone/>
            </a:pPr>
            <a:r>
              <a:rPr lang="en-GB" dirty="0">
                <a:latin typeface="Verdana Pro" panose="020B0604030504040204" pitchFamily="34" charset="0"/>
              </a:rPr>
              <a:t>In the frame</a:t>
            </a:r>
          </a:p>
          <a:p>
            <a:r>
              <a:rPr lang="en-GB" dirty="0">
                <a:latin typeface="Verdana Pro" panose="020B0604030504040204" pitchFamily="34" charset="0"/>
              </a:rPr>
              <a:t>When you are happy with the crop, </a:t>
            </a:r>
          </a:p>
          <a:p>
            <a:pPr marL="0" indent="0">
              <a:buNone/>
            </a:pPr>
            <a:r>
              <a:rPr lang="en-GB" dirty="0">
                <a:latin typeface="Verdana Pro" panose="020B0604030504040204" pitchFamily="34" charset="0"/>
              </a:rPr>
              <a:t>Click anywhere outside of the photo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1015B2F-BA3F-BE0D-CC2E-94DF943FBC4E}"/>
              </a:ext>
            </a:extLst>
          </p:cNvPr>
          <p:cNvGrpSpPr/>
          <p:nvPr/>
        </p:nvGrpSpPr>
        <p:grpSpPr>
          <a:xfrm>
            <a:off x="1670938" y="7044120"/>
            <a:ext cx="6595983" cy="5272287"/>
            <a:chOff x="4619386" y="481012"/>
            <a:chExt cx="7194113" cy="58959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E4BE7C4-A5BA-F226-16D5-E5A35A52D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386" y="481012"/>
              <a:ext cx="7194113" cy="589597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4D3C866-EF51-C2CC-2764-C4E8105A3D3C}"/>
                </a:ext>
              </a:extLst>
            </p:cNvPr>
            <p:cNvSpPr/>
            <p:nvPr/>
          </p:nvSpPr>
          <p:spPr>
            <a:xfrm>
              <a:off x="5924550" y="692727"/>
              <a:ext cx="771814" cy="184728"/>
            </a:xfrm>
            <a:prstGeom prst="rect">
              <a:avLst/>
            </a:prstGeom>
            <a:solidFill>
              <a:srgbClr val="FFFF00">
                <a:alpha val="37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19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0677DA2-B9D0-D8C6-1176-EE65EEBE0F97}"/>
                </a:ext>
              </a:extLst>
            </p:cNvPr>
            <p:cNvSpPr/>
            <p:nvPr/>
          </p:nvSpPr>
          <p:spPr>
            <a:xfrm>
              <a:off x="11353799" y="877454"/>
              <a:ext cx="320965" cy="514339"/>
            </a:xfrm>
            <a:prstGeom prst="rect">
              <a:avLst/>
            </a:prstGeom>
            <a:solidFill>
              <a:srgbClr val="FFFF00">
                <a:alpha val="37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19"/>
            </a:p>
          </p:txBody>
        </p:sp>
      </p:grpSp>
    </p:spTree>
    <p:extLst>
      <p:ext uri="{BB962C8B-B14F-4D97-AF65-F5344CB8AC3E}">
        <p14:creationId xmlns:p14="http://schemas.microsoft.com/office/powerpoint/2010/main" val="1655614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EC4C1-2922-37B1-E447-1E6F98378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FC00BE-9C1B-3FF9-474D-5D06C00EEC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28518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23DB22-ADE7-4A80-C7E6-93C51D988A45}"/>
              </a:ext>
            </a:extLst>
          </p:cNvPr>
          <p:cNvSpPr txBox="1"/>
          <p:nvPr/>
        </p:nvSpPr>
        <p:spPr>
          <a:xfrm>
            <a:off x="634482" y="4620126"/>
            <a:ext cx="867746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chemeClr val="bg1"/>
                </a:solidFill>
                <a:latin typeface="Verdana Pro" panose="020B0604030504040204" pitchFamily="34" charset="0"/>
              </a:rPr>
              <a:t>GUIDE</a:t>
            </a:r>
          </a:p>
          <a:p>
            <a:pPr algn="ctr"/>
            <a:r>
              <a:rPr lang="en-GB" sz="6000" b="1" dirty="0">
                <a:solidFill>
                  <a:schemeClr val="bg1"/>
                </a:solidFill>
                <a:latin typeface="Verdana Pro" panose="020B0604030504040204" pitchFamily="34" charset="0"/>
              </a:rPr>
              <a:t>How to customise the template</a:t>
            </a:r>
          </a:p>
        </p:txBody>
      </p:sp>
    </p:spTree>
    <p:extLst>
      <p:ext uri="{BB962C8B-B14F-4D97-AF65-F5344CB8AC3E}">
        <p14:creationId xmlns:p14="http://schemas.microsoft.com/office/powerpoint/2010/main" val="7549590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0C8A5B-8D39-499A-226A-C4C988B6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Verdana Pro" panose="020B0604030504040204" pitchFamily="34" charset="0"/>
              </a:rPr>
              <a:t>Change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FE61F3-C54A-E4B2-55A7-AC5A2F212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Verdana Pro" panose="020B0604030504040204" pitchFamily="34" charset="0"/>
              </a:rPr>
              <a:t>All text are editable, just click on the text field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D2D350-D5B6-98AC-FEE6-743A32C11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03" y="4688233"/>
            <a:ext cx="6177593" cy="784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1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A929D-39B2-9A3E-0177-738FA00B4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Verdana Pro" panose="020B0604030504040204" pitchFamily="34" charset="0"/>
              </a:rPr>
              <a:t>How to change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9F186-C559-E5FD-2969-31C5E1328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231" y="2713921"/>
            <a:ext cx="8872538" cy="8158759"/>
          </a:xfrm>
        </p:spPr>
        <p:txBody>
          <a:bodyPr/>
          <a:lstStyle/>
          <a:p>
            <a:r>
              <a:rPr lang="en-GB" dirty="0">
                <a:latin typeface="Verdana Pro" panose="020B0604030504040204" pitchFamily="34" charset="0"/>
              </a:rPr>
              <a:t>Right click on the current photo</a:t>
            </a:r>
          </a:p>
          <a:p>
            <a:pPr lvl="1"/>
            <a:r>
              <a:rPr lang="en-GB" dirty="0">
                <a:latin typeface="Verdana Pro" panose="020B0604030504040204" pitchFamily="34" charset="0"/>
              </a:rPr>
              <a:t>Select “</a:t>
            </a:r>
            <a:r>
              <a:rPr lang="en-GB" b="1" dirty="0">
                <a:latin typeface="Verdana Pro" panose="020B0604030504040204" pitchFamily="34" charset="0"/>
              </a:rPr>
              <a:t>Change picture”</a:t>
            </a:r>
          </a:p>
          <a:p>
            <a:pPr lvl="1"/>
            <a:r>
              <a:rPr lang="en-GB" dirty="0">
                <a:latin typeface="Verdana Pro" panose="020B0604030504040204" pitchFamily="34" charset="0"/>
              </a:rPr>
              <a:t>Select</a:t>
            </a:r>
            <a:r>
              <a:rPr lang="en-GB" b="1" dirty="0">
                <a:latin typeface="Verdana Pro" panose="020B0604030504040204" pitchFamily="34" charset="0"/>
              </a:rPr>
              <a:t> “This Device”</a:t>
            </a:r>
          </a:p>
          <a:p>
            <a:pPr lvl="1"/>
            <a:r>
              <a:rPr lang="en-GB" dirty="0">
                <a:latin typeface="Verdana Pro" panose="020B0604030504040204" pitchFamily="34" charset="0"/>
              </a:rPr>
              <a:t>Choose your own photo</a:t>
            </a:r>
          </a:p>
          <a:p>
            <a:pPr lvl="1"/>
            <a:endParaRPr lang="en-GB" b="1" dirty="0">
              <a:latin typeface="Verdana Pro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FD2724-1F22-590E-4196-EFE9766F5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13"/>
          <a:stretch/>
        </p:blipFill>
        <p:spPr>
          <a:xfrm>
            <a:off x="1489533" y="4913662"/>
            <a:ext cx="6852034" cy="755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586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23FD1-5A32-C509-B2A9-7FB2A6666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Verdana Pro" panose="020B0604030504040204" pitchFamily="34" charset="0"/>
              </a:rPr>
              <a:t>How to change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5E013-8D0E-7678-669F-D97B0F33B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Verdana Pro" panose="020B0604030504040204" pitchFamily="34" charset="0"/>
              </a:rPr>
              <a:t>Click on “picture format”</a:t>
            </a:r>
          </a:p>
          <a:p>
            <a:r>
              <a:rPr lang="en-GB" dirty="0">
                <a:latin typeface="Verdana Pro" panose="020B0604030504040204" pitchFamily="34" charset="0"/>
              </a:rPr>
              <a:t>Click on “crop” </a:t>
            </a:r>
          </a:p>
          <a:p>
            <a:r>
              <a:rPr lang="en-GB" dirty="0">
                <a:latin typeface="Verdana Pro" panose="020B0604030504040204" pitchFamily="34" charset="0"/>
              </a:rPr>
              <a:t>Now you can adjust the photo </a:t>
            </a:r>
          </a:p>
          <a:p>
            <a:pPr marL="0" indent="0">
              <a:buNone/>
            </a:pPr>
            <a:r>
              <a:rPr lang="en-GB" dirty="0">
                <a:latin typeface="Verdana Pro" panose="020B0604030504040204" pitchFamily="34" charset="0"/>
              </a:rPr>
              <a:t>In the frame</a:t>
            </a:r>
          </a:p>
          <a:p>
            <a:r>
              <a:rPr lang="en-GB" dirty="0">
                <a:latin typeface="Verdana Pro" panose="020B0604030504040204" pitchFamily="34" charset="0"/>
              </a:rPr>
              <a:t>When you are happy with the crop, </a:t>
            </a:r>
          </a:p>
          <a:p>
            <a:pPr marL="0" indent="0">
              <a:buNone/>
            </a:pPr>
            <a:r>
              <a:rPr lang="en-GB" dirty="0">
                <a:latin typeface="Verdana Pro" panose="020B0604030504040204" pitchFamily="34" charset="0"/>
              </a:rPr>
              <a:t>Click anywhere outside of the photo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1015B2F-BA3F-BE0D-CC2E-94DF943FBC4E}"/>
              </a:ext>
            </a:extLst>
          </p:cNvPr>
          <p:cNvGrpSpPr/>
          <p:nvPr/>
        </p:nvGrpSpPr>
        <p:grpSpPr>
          <a:xfrm>
            <a:off x="1670938" y="7044120"/>
            <a:ext cx="6595983" cy="5272287"/>
            <a:chOff x="4619386" y="481012"/>
            <a:chExt cx="7194113" cy="58959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E4BE7C4-A5BA-F226-16D5-E5A35A52D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386" y="481012"/>
              <a:ext cx="7194113" cy="589597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4D3C866-EF51-C2CC-2764-C4E8105A3D3C}"/>
                </a:ext>
              </a:extLst>
            </p:cNvPr>
            <p:cNvSpPr/>
            <p:nvPr/>
          </p:nvSpPr>
          <p:spPr>
            <a:xfrm>
              <a:off x="5924550" y="692727"/>
              <a:ext cx="771814" cy="184728"/>
            </a:xfrm>
            <a:prstGeom prst="rect">
              <a:avLst/>
            </a:prstGeom>
            <a:solidFill>
              <a:srgbClr val="FFFF00">
                <a:alpha val="37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19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0677DA2-B9D0-D8C6-1176-EE65EEBE0F97}"/>
                </a:ext>
              </a:extLst>
            </p:cNvPr>
            <p:cNvSpPr/>
            <p:nvPr/>
          </p:nvSpPr>
          <p:spPr>
            <a:xfrm>
              <a:off x="11353799" y="877454"/>
              <a:ext cx="320965" cy="514339"/>
            </a:xfrm>
            <a:prstGeom prst="rect">
              <a:avLst/>
            </a:prstGeom>
            <a:solidFill>
              <a:srgbClr val="FFFF00">
                <a:alpha val="37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19"/>
            </a:p>
          </p:txBody>
        </p:sp>
      </p:grpSp>
    </p:spTree>
    <p:extLst>
      <p:ext uri="{BB962C8B-B14F-4D97-AF65-F5344CB8AC3E}">
        <p14:creationId xmlns:p14="http://schemas.microsoft.com/office/powerpoint/2010/main" val="16556141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95598-F2AE-7DA8-BC1A-FCC8D9638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Verdana Pro" panose="020B0604030504040204" pitchFamily="34" charset="0"/>
              </a:rPr>
              <a:t>How to change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73A9A-EAEF-034A-F549-CDFA8FD97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231" y="2564631"/>
            <a:ext cx="8872538" cy="815875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Verdana Pro" panose="020B0604030504040204" pitchFamily="34" charset="0"/>
              </a:rPr>
              <a:t>Now the template is ready. </a:t>
            </a:r>
          </a:p>
          <a:p>
            <a:r>
              <a:rPr lang="en-US" sz="2400" dirty="0">
                <a:latin typeface="Verdana Pro" panose="020B0604030504040204" pitchFamily="34" charset="0"/>
              </a:rPr>
              <a:t>Then save it as a JPEG </a:t>
            </a:r>
          </a:p>
          <a:p>
            <a:pPr marL="0" indent="0">
              <a:buNone/>
            </a:pPr>
            <a:r>
              <a:rPr lang="en-US" sz="2400" dirty="0">
                <a:latin typeface="Verdana Pro" panose="020B0604030504040204" pitchFamily="34" charset="0"/>
              </a:rPr>
              <a:t>to use it on </a:t>
            </a:r>
            <a:r>
              <a:rPr lang="en-US" sz="2400" dirty="0" err="1">
                <a:latin typeface="Verdana Pro" panose="020B0604030504040204" pitchFamily="34" charset="0"/>
              </a:rPr>
              <a:t>SoMe</a:t>
            </a:r>
            <a:r>
              <a:rPr lang="en-US" sz="2400" dirty="0">
                <a:latin typeface="Verdana Pro" panose="020B0604030504040204" pitchFamily="34" charset="0"/>
              </a:rPr>
              <a:t>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83FC45-C105-D682-6420-2A61BE998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31" y="5078207"/>
            <a:ext cx="3867539" cy="4848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BAE6AA-58F5-CFE4-DFEF-9E4651422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408" y="6881757"/>
            <a:ext cx="6407361" cy="526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1533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2FB2D78-52A6-7A63-B7E9-90FDB65186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latin typeface="Verdana Pro" panose="020B0604030504040204" pitchFamily="34" charset="0"/>
              </a:rPr>
              <a:t>If you need help, please contact your local HR. </a:t>
            </a:r>
          </a:p>
        </p:txBody>
      </p:sp>
    </p:spTree>
    <p:extLst>
      <p:ext uri="{BB962C8B-B14F-4D97-AF65-F5344CB8AC3E}">
        <p14:creationId xmlns:p14="http://schemas.microsoft.com/office/powerpoint/2010/main" val="882139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E8E50-6D0E-FE1E-E467-5357CA8CA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4C4C7B7-9620-B382-CDBD-79648AEE4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0287001" cy="128587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CE2682-FEBE-0A13-9188-597853E157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7899400"/>
            <a:ext cx="11074400" cy="495934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8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6C7C4AE-F9D4-0526-C57F-A40ABCCB75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47" y="570808"/>
            <a:ext cx="2187469" cy="9994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507932-1D01-718C-A10E-C118A8E9F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8745" y="564950"/>
            <a:ext cx="2186704" cy="101112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3D636C2-9CD3-145E-74C6-A4BB2D87FA8C}"/>
              </a:ext>
            </a:extLst>
          </p:cNvPr>
          <p:cNvGrpSpPr/>
          <p:nvPr/>
        </p:nvGrpSpPr>
        <p:grpSpPr>
          <a:xfrm>
            <a:off x="536819" y="5631960"/>
            <a:ext cx="9213362" cy="5260503"/>
            <a:chOff x="401849" y="5648002"/>
            <a:chExt cx="9213362" cy="5260503"/>
          </a:xfrm>
        </p:grpSpPr>
        <p:pic>
          <p:nvPicPr>
            <p:cNvPr id="2" name="Picture 4">
              <a:extLst>
                <a:ext uri="{FF2B5EF4-FFF2-40B4-BE49-F238E27FC236}">
                  <a16:creationId xmlns:a16="http://schemas.microsoft.com/office/drawing/2014/main" id="{FF7F01B5-1C28-C756-AC43-34392D3439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849" y="5878146"/>
              <a:ext cx="3083498" cy="3928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714C2DCD-3736-C45D-EBC9-0CE42BD4BD6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5347" y="6980175"/>
              <a:ext cx="3083498" cy="3928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25BED08E-34C3-CD8C-F6F4-C06DE0AB522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1713" y="5648002"/>
              <a:ext cx="3083498" cy="3928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9072DB4-3EFA-B857-913E-D40857AD695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82" y="5924181"/>
              <a:ext cx="2460431" cy="246043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51BE72A-597D-2AC5-F3CD-592D46C41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7330" y="7025226"/>
              <a:ext cx="2462400" cy="24624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A3C7AC7-21E9-1ECD-75E8-80A8987CA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1278" y="5688612"/>
              <a:ext cx="2462400" cy="24624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C2F0C6-C91D-A9FF-969A-2FCBB83E2ED8}"/>
                </a:ext>
              </a:extLst>
            </p:cNvPr>
            <p:cNvSpPr txBox="1"/>
            <p:nvPr/>
          </p:nvSpPr>
          <p:spPr>
            <a:xfrm>
              <a:off x="1130715" y="8256426"/>
              <a:ext cx="16257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Tradesman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07706F8-66DE-FAE8-BD63-00CC99D3553E}"/>
                </a:ext>
              </a:extLst>
            </p:cNvPr>
            <p:cNvSpPr txBox="1"/>
            <p:nvPr/>
          </p:nvSpPr>
          <p:spPr>
            <a:xfrm>
              <a:off x="4327045" y="9437144"/>
              <a:ext cx="15268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</a:lstStyle>
            <a:p>
              <a:pPr algn="ctr"/>
              <a:r>
                <a:rPr lang="en-GB" dirty="0"/>
                <a:t>Colleague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28BE028-C642-3A68-F0A9-2A1F1FC86AA6}"/>
                </a:ext>
              </a:extLst>
            </p:cNvPr>
            <p:cNvSpPr txBox="1"/>
            <p:nvPr/>
          </p:nvSpPr>
          <p:spPr>
            <a:xfrm>
              <a:off x="7246645" y="7825539"/>
              <a:ext cx="191099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Corporate</a:t>
              </a:r>
              <a:r>
                <a:rPr lang="de-DE" sz="3200" b="1" dirty="0">
                  <a:solidFill>
                    <a:schemeClr val="bg1"/>
                  </a:solidFill>
                </a:rPr>
                <a:t> </a:t>
              </a:r>
              <a:br>
                <a:rPr lang="de-DE" sz="3200" b="1" dirty="0">
                  <a:solidFill>
                    <a:schemeClr val="bg1"/>
                  </a:solidFill>
                </a:rPr>
              </a:br>
              <a:r>
                <a:rPr lang="de-DE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Spirit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82F4881-F680-9B42-962B-29CE85CAD7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993286"/>
            <a:ext cx="10287000" cy="18654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E37EAE7-D2A8-1E59-69DD-C0204926C623}"/>
              </a:ext>
            </a:extLst>
          </p:cNvPr>
          <p:cNvSpPr txBox="1"/>
          <p:nvPr/>
        </p:nvSpPr>
        <p:spPr>
          <a:xfrm>
            <a:off x="779884" y="11195770"/>
            <a:ext cx="8727231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Built on Values</a:t>
            </a:r>
          </a:p>
        </p:txBody>
      </p:sp>
    </p:spTree>
    <p:extLst>
      <p:ext uri="{BB962C8B-B14F-4D97-AF65-F5344CB8AC3E}">
        <p14:creationId xmlns:p14="http://schemas.microsoft.com/office/powerpoint/2010/main" val="3049182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in a store&#10;&#10;AI-generated content may be incorrect.">
            <a:extLst>
              <a:ext uri="{FF2B5EF4-FFF2-40B4-BE49-F238E27FC236}">
                <a16:creationId xmlns:a16="http://schemas.microsoft.com/office/drawing/2014/main" id="{B2A29B71-E04B-0B0A-5F35-F5508CC84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0287001" cy="128587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0FB2AF-B669-610E-04E3-62682AB5FAD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7899400"/>
            <a:ext cx="11074400" cy="495934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8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E0FC92D-E193-F4AC-A3A9-C4F780EFD1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47" y="570808"/>
            <a:ext cx="2187469" cy="9994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2C344-628D-EF05-ED79-D5782297B4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8745" y="564950"/>
            <a:ext cx="2186704" cy="10111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BF3562-680C-8CC2-6CA7-EEEE6F0D2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575701"/>
            <a:ext cx="10287000" cy="42830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7DC10D-3EC4-8E8D-9B66-852DACFEA9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045" y="10766646"/>
            <a:ext cx="1810140" cy="18101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D621F0-342B-2130-3D23-AE082C9825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575" y="9579612"/>
            <a:ext cx="1810141" cy="18101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C88B34-60E1-6A51-8133-DA6DD3BBC1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044" y="8674541"/>
            <a:ext cx="1810141" cy="18101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80A21-9AC5-923E-BC23-7D4B0BE1C4F6}"/>
              </a:ext>
            </a:extLst>
          </p:cNvPr>
          <p:cNvSpPr txBox="1"/>
          <p:nvPr/>
        </p:nvSpPr>
        <p:spPr>
          <a:xfrm>
            <a:off x="462044" y="9923967"/>
            <a:ext cx="5410119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Built on</a:t>
            </a:r>
          </a:p>
          <a:p>
            <a:r>
              <a:rPr lang="en-US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Values</a:t>
            </a:r>
          </a:p>
        </p:txBody>
      </p:sp>
    </p:spTree>
    <p:extLst>
      <p:ext uri="{BB962C8B-B14F-4D97-AF65-F5344CB8AC3E}">
        <p14:creationId xmlns:p14="http://schemas.microsoft.com/office/powerpoint/2010/main" val="4101674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1C501E1-6931-C718-1496-F65515441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994"/>
          <a:stretch>
            <a:fillRect/>
          </a:stretch>
        </p:blipFill>
        <p:spPr>
          <a:xfrm>
            <a:off x="-1" y="0"/>
            <a:ext cx="10287001" cy="128587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0FB2AF-B669-610E-04E3-62682AB5FAD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7899400"/>
            <a:ext cx="11074400" cy="495934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8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00F76185-78F7-0032-98D8-685C320714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9224"/>
            <a:ext cx="10287000" cy="76295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410EE9-7172-99A8-DBF5-96737D18F3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9908" y="7141582"/>
            <a:ext cx="4041345" cy="51493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0FC92D-E193-F4AC-A3A9-C4F780EFD1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47" y="570808"/>
            <a:ext cx="2187469" cy="9994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2C344-628D-EF05-ED79-D5782297B4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8363" y="564773"/>
            <a:ext cx="2187469" cy="1011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E88AD1-6A83-9305-4C96-593ED5B42F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9845" y="7610873"/>
            <a:ext cx="3123032" cy="316182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4A7776B-83CE-9EB0-07EE-0336A88465AF}"/>
              </a:ext>
            </a:extLst>
          </p:cNvPr>
          <p:cNvSpPr txBox="1"/>
          <p:nvPr/>
        </p:nvSpPr>
        <p:spPr>
          <a:xfrm>
            <a:off x="585747" y="9716269"/>
            <a:ext cx="3964374" cy="255454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>
              <a:spcBef>
                <a:spcPts val="600"/>
              </a:spcBef>
              <a:buSzPct val="150000"/>
              <a:defRPr/>
            </a:pPr>
            <a:r>
              <a:rPr lang="en-US" sz="2800" b="1" dirty="0">
                <a:solidFill>
                  <a:schemeClr val="bg1"/>
                </a:solidFill>
                <a:latin typeface="Verdana"/>
              </a:rPr>
              <a:t>Tradesman</a:t>
            </a:r>
            <a:endParaRPr lang="en-US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spcBef>
                <a:spcPts val="600"/>
              </a:spcBef>
              <a:buSzPct val="150000"/>
              <a:defRPr/>
            </a:pPr>
            <a:r>
              <a:rPr lang="en-US" sz="2800" dirty="0">
                <a:solidFill>
                  <a:schemeClr val="bg1"/>
                </a:solidFill>
                <a:latin typeface="Verdana"/>
              </a:rPr>
              <a:t>    Service-minded</a:t>
            </a:r>
          </a:p>
          <a:p>
            <a:pPr lvl="0">
              <a:spcBef>
                <a:spcPts val="600"/>
              </a:spcBef>
              <a:buSzPct val="150000"/>
              <a:defRPr/>
            </a:pPr>
            <a:r>
              <a:rPr lang="en-US" sz="2800" dirty="0">
                <a:solidFill>
                  <a:schemeClr val="bg1"/>
                </a:solidFill>
                <a:latin typeface="Verdana"/>
              </a:rPr>
              <a:t>    Cost-conscious</a:t>
            </a:r>
          </a:p>
          <a:p>
            <a:pPr lvl="0">
              <a:spcBef>
                <a:spcPts val="600"/>
              </a:spcBef>
              <a:buSzPct val="150000"/>
              <a:defRPr/>
            </a:pPr>
            <a:r>
              <a:rPr lang="en-US" sz="2800" dirty="0">
                <a:solidFill>
                  <a:schemeClr val="bg1"/>
                </a:solidFill>
                <a:latin typeface="Verdana"/>
              </a:rPr>
              <a:t>    Reliable</a:t>
            </a:r>
          </a:p>
          <a:p>
            <a:pPr lvl="0">
              <a:spcBef>
                <a:spcPts val="600"/>
              </a:spcBef>
              <a:buSzPct val="150000"/>
              <a:defRPr/>
            </a:pPr>
            <a:r>
              <a:rPr lang="en-US" sz="2800" dirty="0">
                <a:solidFill>
                  <a:schemeClr val="bg1"/>
                </a:solidFill>
                <a:latin typeface="Verdana"/>
              </a:rPr>
              <a:t>    Goal-oriented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4BE8052-E75A-C00A-63E8-493C377CFD05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548" y="10286062"/>
            <a:ext cx="328470" cy="41773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151862E-5C68-08A4-2D26-03F72DDDA084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548" y="10789910"/>
            <a:ext cx="328470" cy="41773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D628DA4-DA55-01B4-3864-F5FDA81C327A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653" y="11293758"/>
            <a:ext cx="328470" cy="41773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8F00DCD-0324-33E4-CCE1-40FBE005C6AE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653" y="11797606"/>
            <a:ext cx="328470" cy="41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26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8E74E-39B1-526F-E716-76895C783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C0F4C603-7EC4-8991-505F-FF9354677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6200"/>
            <a:ext cx="10287000" cy="129349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9B1AAF-83A7-8653-8D49-802020E490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7899400"/>
            <a:ext cx="11074400" cy="495934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8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65C6BB2F-9AA2-4A90-211A-37EEEBEB19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9224"/>
            <a:ext cx="10287000" cy="76295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55426B-BC80-1922-C57E-5CC30E9813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9908" y="7141582"/>
            <a:ext cx="4041345" cy="51493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7C9DCB-AF58-545C-EB31-A3841E18F4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47" y="570808"/>
            <a:ext cx="2187469" cy="9994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6FF426-4CBD-35BC-6271-D8E34756CE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8363" y="564773"/>
            <a:ext cx="2187469" cy="1011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0E6D5A-DE39-B972-72C6-4AB6FB15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9845" y="7610873"/>
            <a:ext cx="3123032" cy="31618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1D254C-6BBB-1128-5299-67C69E229DBB}"/>
              </a:ext>
            </a:extLst>
          </p:cNvPr>
          <p:cNvSpPr txBox="1"/>
          <p:nvPr/>
        </p:nvSpPr>
        <p:spPr>
          <a:xfrm>
            <a:off x="585747" y="8845193"/>
            <a:ext cx="5350104" cy="349326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>
              <a:spcBef>
                <a:spcPts val="600"/>
              </a:spcBef>
              <a:buSzPct val="150000"/>
              <a:defRPr/>
            </a:pPr>
            <a:r>
              <a:rPr lang="en-US" sz="2800" b="1" dirty="0">
                <a:solidFill>
                  <a:schemeClr val="bg1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Colleague</a:t>
            </a:r>
            <a:endParaRPr lang="en-US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spcBef>
                <a:spcPts val="600"/>
              </a:spcBef>
              <a:buSzPct val="150000"/>
              <a:defRPr/>
            </a:pPr>
            <a:r>
              <a:rPr lang="en-US" sz="2800" dirty="0">
                <a:solidFill>
                  <a:schemeClr val="bg1"/>
                </a:solidFill>
                <a:latin typeface="Verdana"/>
              </a:rPr>
              <a:t>    Helpful</a:t>
            </a:r>
          </a:p>
          <a:p>
            <a:pPr lvl="0">
              <a:spcBef>
                <a:spcPts val="600"/>
              </a:spcBef>
              <a:buSzPct val="150000"/>
              <a:defRPr/>
            </a:pPr>
            <a:r>
              <a:rPr lang="en-US" sz="2800" dirty="0">
                <a:solidFill>
                  <a:schemeClr val="bg1"/>
                </a:solidFill>
                <a:latin typeface="Verdana"/>
              </a:rPr>
              <a:t>    Mutual respect</a:t>
            </a:r>
          </a:p>
          <a:p>
            <a:pPr lvl="0">
              <a:spcBef>
                <a:spcPts val="600"/>
              </a:spcBef>
              <a:buSzPct val="150000"/>
              <a:defRPr/>
            </a:pPr>
            <a:r>
              <a:rPr lang="en-US" sz="2800" dirty="0">
                <a:solidFill>
                  <a:schemeClr val="bg1"/>
                </a:solidFill>
                <a:latin typeface="Verdana"/>
              </a:rPr>
              <a:t>    Flexible</a:t>
            </a:r>
          </a:p>
          <a:p>
            <a:pPr lvl="0">
              <a:spcBef>
                <a:spcPts val="600"/>
              </a:spcBef>
              <a:buSzPct val="150000"/>
              <a:defRPr/>
            </a:pPr>
            <a:r>
              <a:rPr lang="en-US" sz="2800" dirty="0">
                <a:solidFill>
                  <a:schemeClr val="bg1"/>
                </a:solidFill>
                <a:latin typeface="Verdana"/>
              </a:rPr>
              <a:t>    Open, honest and</a:t>
            </a:r>
            <a:br>
              <a:rPr lang="en-US" sz="2800" dirty="0">
                <a:solidFill>
                  <a:schemeClr val="bg1"/>
                </a:solidFill>
                <a:latin typeface="Verdana"/>
              </a:rPr>
            </a:br>
            <a:r>
              <a:rPr lang="en-US" sz="2800" dirty="0">
                <a:solidFill>
                  <a:schemeClr val="bg1"/>
                </a:solidFill>
                <a:latin typeface="Verdana"/>
              </a:rPr>
              <a:t>	straightforward</a:t>
            </a:r>
          </a:p>
          <a:p>
            <a:pPr lvl="0">
              <a:spcBef>
                <a:spcPts val="600"/>
              </a:spcBef>
              <a:buSzPct val="150000"/>
              <a:defRPr/>
            </a:pPr>
            <a:r>
              <a:rPr lang="en-US" sz="2800" dirty="0">
                <a:solidFill>
                  <a:schemeClr val="bg1"/>
                </a:solidFill>
                <a:latin typeface="Verdana"/>
              </a:rPr>
              <a:t>    Positive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00B4791-6F9F-F284-4CF5-B0958BD1E61E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548" y="9414986"/>
            <a:ext cx="328470" cy="4177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13AFD6C-CE2F-5515-A49B-AFEF5E5CA154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548" y="9918834"/>
            <a:ext cx="328470" cy="4177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D276E2-5CA6-9E3D-9AF9-F3ED645999B8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653" y="10422682"/>
            <a:ext cx="328470" cy="4177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57688B-A52F-7B97-D187-3BD92B0F218F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653" y="10926530"/>
            <a:ext cx="328470" cy="4177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74ECAE0-0D4B-B09C-68B7-98EAD696074A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653" y="11904363"/>
            <a:ext cx="328470" cy="41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43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8310B-8BAF-E156-7B4D-B5B0C1CA3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83E4CE7-FC64-734E-8F68-4745A0357C70}"/>
              </a:ext>
            </a:extLst>
          </p:cNvPr>
          <p:cNvPicPr/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40481"/>
            <a:ext cx="10287000" cy="128992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D8BAFC-D4FB-7E3E-63C9-C86BB6DB96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7899400"/>
            <a:ext cx="11074400" cy="495934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8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B10D4584-D0D1-1DEB-DB02-CC83702F61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9224"/>
            <a:ext cx="10287000" cy="76295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8FD176-8C4E-08A4-60A7-0CFFE3EC40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9908" y="7141582"/>
            <a:ext cx="4041345" cy="51493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680627D-8F10-6AF6-583E-94D8466F64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47" y="570808"/>
            <a:ext cx="2187469" cy="9994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25B1987-ADA2-1CD2-5A1D-8B98B56EFD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8363" y="564773"/>
            <a:ext cx="2187469" cy="1011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DE1B2F-4A15-04AA-4313-82155EA888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9845" y="7610873"/>
            <a:ext cx="3123032" cy="31618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80A149-BCA3-EF52-AD54-D27D8F1A74F8}"/>
              </a:ext>
            </a:extLst>
          </p:cNvPr>
          <p:cNvSpPr txBox="1"/>
          <p:nvPr/>
        </p:nvSpPr>
        <p:spPr>
          <a:xfrm>
            <a:off x="585746" y="9326344"/>
            <a:ext cx="6623128" cy="306237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>
              <a:spcBef>
                <a:spcPts val="600"/>
              </a:spcBef>
              <a:buSzPct val="150000"/>
              <a:defRPr/>
            </a:pPr>
            <a:r>
              <a:rPr lang="en-US" sz="2800" b="1" dirty="0">
                <a:solidFill>
                  <a:schemeClr val="bg1"/>
                </a:solidFill>
                <a:latin typeface="Verdana"/>
              </a:rPr>
              <a:t>Corporate Spirit</a:t>
            </a:r>
            <a:endParaRPr lang="en-US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spcBef>
                <a:spcPts val="600"/>
              </a:spcBef>
              <a:buSzPct val="150000"/>
              <a:defRPr/>
            </a:pPr>
            <a:r>
              <a:rPr lang="en-US" sz="2800" dirty="0">
                <a:solidFill>
                  <a:schemeClr val="bg1"/>
                </a:solidFill>
                <a:latin typeface="Verdana"/>
              </a:rPr>
              <a:t>    Committed</a:t>
            </a:r>
          </a:p>
          <a:p>
            <a:pPr lvl="0">
              <a:spcBef>
                <a:spcPts val="600"/>
              </a:spcBef>
              <a:buSzPct val="150000"/>
              <a:defRPr/>
            </a:pPr>
            <a:r>
              <a:rPr lang="en-US" sz="2800" dirty="0">
                <a:solidFill>
                  <a:schemeClr val="bg1"/>
                </a:solidFill>
                <a:latin typeface="Verdana"/>
              </a:rPr>
              <a:t>    Loyal</a:t>
            </a:r>
          </a:p>
          <a:p>
            <a:pPr lvl="0">
              <a:spcBef>
                <a:spcPts val="600"/>
              </a:spcBef>
              <a:buSzPct val="150000"/>
              <a:defRPr/>
            </a:pPr>
            <a:r>
              <a:rPr lang="en-US" sz="2800" dirty="0">
                <a:solidFill>
                  <a:schemeClr val="bg1"/>
                </a:solidFill>
                <a:latin typeface="Verdana"/>
              </a:rPr>
              <a:t>    Cooperative</a:t>
            </a:r>
          </a:p>
          <a:p>
            <a:pPr lvl="0">
              <a:spcBef>
                <a:spcPts val="600"/>
              </a:spcBef>
              <a:buSzPct val="150000"/>
              <a:defRPr/>
            </a:pPr>
            <a:r>
              <a:rPr lang="en-US" sz="2800" dirty="0">
                <a:solidFill>
                  <a:schemeClr val="bg1"/>
                </a:solidFill>
                <a:latin typeface="Verdana"/>
              </a:rPr>
              <a:t>    The duty to speak up</a:t>
            </a:r>
          </a:p>
          <a:p>
            <a:pPr lvl="0">
              <a:spcBef>
                <a:spcPts val="600"/>
              </a:spcBef>
              <a:buSzPct val="150000"/>
              <a:defRPr/>
            </a:pPr>
            <a:r>
              <a:rPr lang="en-US" sz="2800" dirty="0">
                <a:solidFill>
                  <a:schemeClr val="bg1"/>
                </a:solidFill>
                <a:latin typeface="Verdana"/>
              </a:rPr>
              <a:t>    JYSK ambassador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236119-9918-F0B2-FDB5-9B69556FB418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548" y="9896137"/>
            <a:ext cx="328470" cy="4177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8C2DAF-35DD-0097-74C7-D1F010120E77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548" y="10399985"/>
            <a:ext cx="328470" cy="4177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C0AC5C-9D91-C2E3-01C4-1B61C2172D67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653" y="10903833"/>
            <a:ext cx="328470" cy="4177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6F8D00-3943-8AE6-394C-D65AFEAF8FCE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653" y="11407681"/>
            <a:ext cx="328470" cy="41773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CF3BD68-AC3D-967E-90D3-C23471103038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653" y="11898201"/>
            <a:ext cx="328470" cy="41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98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04459-214C-5130-1473-DC50F4D67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blue polo shirt&#10;&#10;AI-generated content may be incorrect.">
            <a:extLst>
              <a:ext uri="{FF2B5EF4-FFF2-40B4-BE49-F238E27FC236}">
                <a16:creationId xmlns:a16="http://schemas.microsoft.com/office/drawing/2014/main" id="{5A80EE9B-4546-E1F6-1ACB-CA0C24848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>
            <a:fillRect/>
          </a:stretch>
        </p:blipFill>
        <p:spPr>
          <a:xfrm>
            <a:off x="0" y="-304171"/>
            <a:ext cx="10286999" cy="131629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634450-025C-078F-4FB4-C21A0FCE5B2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7899400"/>
            <a:ext cx="11074400" cy="495934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8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8B307D6D-1163-5872-CB5C-075F1EDE66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9224"/>
            <a:ext cx="10287000" cy="76295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F38B0D-E612-DA09-AE04-35A2A9179A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9908" y="7141582"/>
            <a:ext cx="4041345" cy="51493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13CF9D-4AA8-AE95-683F-06636E63F2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47" y="570808"/>
            <a:ext cx="2187469" cy="9994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8B4D0F-70B6-CE7F-10DD-0DDE13AC37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346" y="1822296"/>
            <a:ext cx="2187469" cy="10114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6BE103-ACCF-E959-17C6-C05698C8CF7A}"/>
              </a:ext>
            </a:extLst>
          </p:cNvPr>
          <p:cNvSpPr txBox="1"/>
          <p:nvPr/>
        </p:nvSpPr>
        <p:spPr>
          <a:xfrm>
            <a:off x="576347" y="9370562"/>
            <a:ext cx="641125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Verdana Pro" panose="020F0502020204030204" pitchFamily="34" charset="0"/>
              </a:rPr>
              <a:t>Name</a:t>
            </a:r>
          </a:p>
          <a:p>
            <a:r>
              <a:rPr lang="en-US" sz="3300" dirty="0">
                <a:solidFill>
                  <a:srgbClr val="FDFBE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 2"/>
                <a:sym typeface="Verdana 2"/>
              </a:rPr>
              <a:t>[</a:t>
            </a:r>
            <a:r>
              <a:rPr lang="en-US" sz="3300" dirty="0">
                <a:solidFill>
                  <a:schemeClr val="bg1"/>
                </a:solidFill>
                <a:latin typeface="Verdana Pro" panose="020F0502020204030204" pitchFamily="34" charset="0"/>
              </a:rPr>
              <a:t>Position</a:t>
            </a:r>
            <a:r>
              <a:rPr lang="en-US" sz="3300" dirty="0">
                <a:solidFill>
                  <a:srgbClr val="FDFBE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 2"/>
                <a:sym typeface="Verdana 2"/>
              </a:rPr>
              <a:t>]</a:t>
            </a:r>
            <a:endParaRPr lang="en-US" sz="3300" dirty="0">
              <a:solidFill>
                <a:schemeClr val="bg1"/>
              </a:solidFill>
              <a:latin typeface="Verdana Pro" panose="020F050202020403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Verdana Pro" panose="020F0502020204030204" pitchFamily="34" charset="0"/>
              </a:rPr>
              <a:t>At JYSK </a:t>
            </a:r>
            <a:r>
              <a:rPr lang="en-US" sz="2800" dirty="0">
                <a:solidFill>
                  <a:srgbClr val="FDFBE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 2"/>
                <a:sym typeface="Verdana 2"/>
              </a:rPr>
              <a:t>[</a:t>
            </a:r>
            <a:r>
              <a:rPr lang="en-US" sz="2800" dirty="0">
                <a:solidFill>
                  <a:schemeClr val="bg1"/>
                </a:solidFill>
                <a:latin typeface="Verdana Pro" panose="020F0502020204030204" pitchFamily="34" charset="0"/>
              </a:rPr>
              <a:t>store XX/HO/DC</a:t>
            </a:r>
            <a:r>
              <a:rPr lang="en-US" sz="2800" dirty="0">
                <a:solidFill>
                  <a:srgbClr val="FDFBE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 2"/>
                <a:sym typeface="Verdana 2"/>
              </a:rPr>
              <a:t>]</a:t>
            </a:r>
          </a:p>
          <a:p>
            <a:br>
              <a:rPr lang="en-US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“I work professionally and </a:t>
            </a:r>
            <a:br>
              <a:rPr lang="en-US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service oriented.”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AC5211-C806-4CAF-2F85-F867F97837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9845" y="7410739"/>
            <a:ext cx="3123032" cy="31618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563E23-E5B6-76F3-6EFF-795943122080}"/>
              </a:ext>
            </a:extLst>
          </p:cNvPr>
          <p:cNvSpPr txBox="1"/>
          <p:nvPr/>
        </p:nvSpPr>
        <p:spPr>
          <a:xfrm>
            <a:off x="6164575" y="10572567"/>
            <a:ext cx="3073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Tradesman</a:t>
            </a:r>
          </a:p>
        </p:txBody>
      </p:sp>
    </p:spTree>
    <p:extLst>
      <p:ext uri="{BB962C8B-B14F-4D97-AF65-F5344CB8AC3E}">
        <p14:creationId xmlns:p14="http://schemas.microsoft.com/office/powerpoint/2010/main" val="2331798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CD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7DD3EC43-51CB-6F92-BC6F-1A8343C53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7"/>
          <a:stretch>
            <a:fillRect/>
          </a:stretch>
        </p:blipFill>
        <p:spPr>
          <a:xfrm>
            <a:off x="0" y="0"/>
            <a:ext cx="6234919" cy="8843681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6802859" y="3917997"/>
            <a:ext cx="3959183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000" b="1" dirty="0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2020</a:t>
            </a:r>
            <a:r>
              <a:rPr lang="en-US" sz="3000" dirty="0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 </a:t>
            </a:r>
          </a:p>
          <a:p>
            <a:pPr algn="ctr">
              <a:lnSpc>
                <a:spcPts val="3360"/>
              </a:lnSpc>
            </a:pPr>
            <a:r>
              <a:rPr lang="en-US" sz="3000" spc="110" dirty="0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Retail Manger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869830" y="6681993"/>
            <a:ext cx="3542773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1"/>
              </a:lnSpc>
            </a:pPr>
            <a:r>
              <a:rPr lang="en-US" sz="2900" b="1" spc="107" dirty="0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2001</a:t>
            </a:r>
          </a:p>
          <a:p>
            <a:pPr algn="ctr">
              <a:lnSpc>
                <a:spcPts val="2871"/>
              </a:lnSpc>
            </a:pPr>
            <a:r>
              <a:rPr lang="en-US" sz="2900" spc="107" dirty="0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Store Manager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389342" y="8114228"/>
            <a:ext cx="2571750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1"/>
              </a:lnSpc>
            </a:pPr>
            <a:r>
              <a:rPr lang="en-US" sz="2900" b="1" dirty="0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1999</a:t>
            </a:r>
          </a:p>
          <a:p>
            <a:pPr algn="ctr">
              <a:lnSpc>
                <a:spcPts val="3277"/>
              </a:lnSpc>
            </a:pPr>
            <a:r>
              <a:rPr lang="en-US" sz="2900" spc="107" dirty="0" err="1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Ausbildung</a:t>
            </a:r>
            <a:endParaRPr lang="en-US" sz="2900" spc="107" dirty="0">
              <a:solidFill>
                <a:srgbClr val="000000"/>
              </a:solidFill>
              <a:latin typeface="Verdana Pro Condensed"/>
              <a:ea typeface="Verdana Pro Condensed"/>
              <a:cs typeface="Verdana Pro Condensed"/>
              <a:sym typeface="Verdana Pro Condense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933204" y="5261208"/>
            <a:ext cx="3542773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1"/>
              </a:lnSpc>
            </a:pPr>
            <a:r>
              <a:rPr lang="en-US" sz="2900" b="1" spc="107" dirty="0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2004</a:t>
            </a:r>
          </a:p>
          <a:p>
            <a:pPr algn="ctr">
              <a:lnSpc>
                <a:spcPts val="2871"/>
              </a:lnSpc>
            </a:pPr>
            <a:r>
              <a:rPr lang="en-US" sz="2900" spc="107" dirty="0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District Manager</a:t>
            </a: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2B495185-982A-681E-003B-D158EF18246D}"/>
              </a:ext>
            </a:extLst>
          </p:cNvPr>
          <p:cNvSpPr/>
          <p:nvPr/>
        </p:nvSpPr>
        <p:spPr>
          <a:xfrm>
            <a:off x="7610191" y="11478980"/>
            <a:ext cx="2188800" cy="1000800"/>
          </a:xfrm>
          <a:custGeom>
            <a:avLst/>
            <a:gdLst/>
            <a:ahLst/>
            <a:cxnLst/>
            <a:rect l="l" t="t" r="r" b="b"/>
            <a:pathLst>
              <a:path w="2261255" h="1032329">
                <a:moveTo>
                  <a:pt x="0" y="0"/>
                </a:moveTo>
                <a:lnTo>
                  <a:pt x="2261255" y="0"/>
                </a:lnTo>
                <a:lnTo>
                  <a:pt x="2261255" y="1032329"/>
                </a:lnTo>
                <a:lnTo>
                  <a:pt x="0" y="10323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AACFCFC0-61D5-4DFF-E0C9-7505D1B54B97}"/>
              </a:ext>
            </a:extLst>
          </p:cNvPr>
          <p:cNvSpPr/>
          <p:nvPr/>
        </p:nvSpPr>
        <p:spPr>
          <a:xfrm>
            <a:off x="8446368" y="4776569"/>
            <a:ext cx="389699" cy="369860"/>
          </a:xfrm>
          <a:custGeom>
            <a:avLst/>
            <a:gdLst/>
            <a:ahLst/>
            <a:cxnLst/>
            <a:rect l="l" t="t" r="r" b="b"/>
            <a:pathLst>
              <a:path w="389699" h="369860">
                <a:moveTo>
                  <a:pt x="0" y="0"/>
                </a:moveTo>
                <a:lnTo>
                  <a:pt x="389699" y="0"/>
                </a:lnTo>
                <a:lnTo>
                  <a:pt x="389699" y="369860"/>
                </a:lnTo>
                <a:lnTo>
                  <a:pt x="0" y="36986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5E738885-B710-5101-4F35-02100FCD1B05}"/>
              </a:ext>
            </a:extLst>
          </p:cNvPr>
          <p:cNvSpPr/>
          <p:nvPr/>
        </p:nvSpPr>
        <p:spPr>
          <a:xfrm>
            <a:off x="8446368" y="6072422"/>
            <a:ext cx="389699" cy="369860"/>
          </a:xfrm>
          <a:custGeom>
            <a:avLst/>
            <a:gdLst/>
            <a:ahLst/>
            <a:cxnLst/>
            <a:rect l="l" t="t" r="r" b="b"/>
            <a:pathLst>
              <a:path w="389699" h="369860">
                <a:moveTo>
                  <a:pt x="0" y="0"/>
                </a:moveTo>
                <a:lnTo>
                  <a:pt x="389699" y="0"/>
                </a:lnTo>
                <a:lnTo>
                  <a:pt x="389699" y="369860"/>
                </a:lnTo>
                <a:lnTo>
                  <a:pt x="0" y="36986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65C19BDC-7932-AFB4-309C-D919C6CAB504}"/>
              </a:ext>
            </a:extLst>
          </p:cNvPr>
          <p:cNvSpPr/>
          <p:nvPr/>
        </p:nvSpPr>
        <p:spPr>
          <a:xfrm>
            <a:off x="8446368" y="7504657"/>
            <a:ext cx="389699" cy="369860"/>
          </a:xfrm>
          <a:custGeom>
            <a:avLst/>
            <a:gdLst/>
            <a:ahLst/>
            <a:cxnLst/>
            <a:rect l="l" t="t" r="r" b="b"/>
            <a:pathLst>
              <a:path w="389699" h="369860">
                <a:moveTo>
                  <a:pt x="0" y="0"/>
                </a:moveTo>
                <a:lnTo>
                  <a:pt x="389699" y="0"/>
                </a:lnTo>
                <a:lnTo>
                  <a:pt x="389699" y="369860"/>
                </a:lnTo>
                <a:lnTo>
                  <a:pt x="0" y="36986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CE3E1E-4554-2DD7-6CE3-0BC0CA594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731" y="10275169"/>
            <a:ext cx="2187469" cy="1012847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CE6D56E-2B78-1E9A-7DBC-BB8B99069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445" y="271029"/>
            <a:ext cx="4047299" cy="515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43BA54-739A-E7CA-6CF4-CCDE28B068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72" y="493991"/>
            <a:ext cx="2961843" cy="29618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1805AB-B8C4-BF56-A979-FD12CE7E73D6}"/>
              </a:ext>
            </a:extLst>
          </p:cNvPr>
          <p:cNvSpPr txBox="1"/>
          <p:nvPr/>
        </p:nvSpPr>
        <p:spPr>
          <a:xfrm>
            <a:off x="5421109" y="3381268"/>
            <a:ext cx="2247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</a:rPr>
              <a:t>Tradesman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1638642-C823-69D7-3DEB-F248C911EC5E}"/>
              </a:ext>
            </a:extLst>
          </p:cNvPr>
          <p:cNvSpPr/>
          <p:nvPr/>
        </p:nvSpPr>
        <p:spPr>
          <a:xfrm rot="-4456393">
            <a:off x="49362" y="9657434"/>
            <a:ext cx="1130569" cy="836621"/>
          </a:xfrm>
          <a:custGeom>
            <a:avLst/>
            <a:gdLst/>
            <a:ahLst/>
            <a:cxnLst/>
            <a:rect l="l" t="t" r="r" b="b"/>
            <a:pathLst>
              <a:path w="1130569" h="836621">
                <a:moveTo>
                  <a:pt x="0" y="0"/>
                </a:moveTo>
                <a:lnTo>
                  <a:pt x="1130569" y="0"/>
                </a:lnTo>
                <a:lnTo>
                  <a:pt x="1130569" y="836621"/>
                </a:lnTo>
                <a:lnTo>
                  <a:pt x="0" y="8366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 dirty="0">
              <a:solidFill>
                <a:srgbClr val="053A7A"/>
              </a:solidFill>
            </a:endParaRP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C3F43FFF-928B-3DD5-6E8C-522F153C2A89}"/>
              </a:ext>
            </a:extLst>
          </p:cNvPr>
          <p:cNvSpPr txBox="1"/>
          <p:nvPr/>
        </p:nvSpPr>
        <p:spPr>
          <a:xfrm>
            <a:off x="-360031" y="8995124"/>
            <a:ext cx="3542773" cy="312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6"/>
              </a:lnSpc>
            </a:pPr>
            <a:r>
              <a:rPr lang="en-US" sz="2400" b="1" spc="88" dirty="0">
                <a:solidFill>
                  <a:srgbClr val="053A7A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NAME XX</a:t>
            </a: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02CC1EBD-F36B-AEB5-C41A-6F89E139D19D}"/>
              </a:ext>
            </a:extLst>
          </p:cNvPr>
          <p:cNvSpPr txBox="1"/>
          <p:nvPr/>
        </p:nvSpPr>
        <p:spPr>
          <a:xfrm>
            <a:off x="1135827" y="9458640"/>
            <a:ext cx="5953184" cy="2303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59"/>
              </a:lnSpc>
            </a:pPr>
            <a:r>
              <a:rPr lang="en-GB" sz="4399" dirty="0">
                <a:solidFill>
                  <a:srgbClr val="053A7A"/>
                </a:solidFill>
                <a:latin typeface="Verdana Pro"/>
                <a:ea typeface="Verdana Pro"/>
                <a:cs typeface="Verdana Pro"/>
                <a:sym typeface="Verdana Pro"/>
              </a:rPr>
              <a:t>“I work </a:t>
            </a:r>
            <a:r>
              <a:rPr lang="en-GB" sz="4399" b="1" dirty="0">
                <a:solidFill>
                  <a:srgbClr val="053A7A"/>
                </a:solidFill>
                <a:latin typeface="Verdana Pro"/>
                <a:ea typeface="Verdana Pro"/>
                <a:cs typeface="Verdana Pro"/>
                <a:sym typeface="Verdana Pro"/>
              </a:rPr>
              <a:t>professionally</a:t>
            </a:r>
            <a:r>
              <a:rPr lang="en-GB" sz="4399" dirty="0">
                <a:solidFill>
                  <a:srgbClr val="053A7A"/>
                </a:solidFill>
                <a:latin typeface="Verdana Pro"/>
                <a:ea typeface="Verdana Pro"/>
                <a:cs typeface="Verdana Pro"/>
                <a:sym typeface="Verdana Pro"/>
              </a:rPr>
              <a:t> and </a:t>
            </a:r>
            <a:r>
              <a:rPr lang="en-GB" sz="4399" b="1" dirty="0">
                <a:solidFill>
                  <a:srgbClr val="053A7A"/>
                </a:solidFill>
                <a:latin typeface="Verdana Pro"/>
                <a:ea typeface="Verdana Pro"/>
                <a:cs typeface="Verdana Pro"/>
                <a:sym typeface="Verdana Pro"/>
              </a:rPr>
              <a:t>service oriented</a:t>
            </a:r>
            <a:r>
              <a:rPr lang="en-GB" sz="4399" dirty="0">
                <a:solidFill>
                  <a:srgbClr val="053A7A"/>
                </a:solidFill>
                <a:latin typeface="Verdana Pro"/>
                <a:ea typeface="Verdana Pro"/>
                <a:cs typeface="Verdana Pro"/>
                <a:sym typeface="Verdana Pro"/>
              </a:rPr>
              <a:t>.”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mployee promises_local template_B" id="{97D3665C-B3D4-BC41-824C-36261DBC9DB9}" vid="{9CCBF703-B9FB-A14D-B088-C2E66C64526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393BEB53F0144D8933A2B71DB7C34C" ma:contentTypeVersion="18" ma:contentTypeDescription="Create a new document." ma:contentTypeScope="" ma:versionID="064506b49096e0bb27fbc80fc5abb1c1">
  <xsd:schema xmlns:xsd="http://www.w3.org/2001/XMLSchema" xmlns:xs="http://www.w3.org/2001/XMLSchema" xmlns:p="http://schemas.microsoft.com/office/2006/metadata/properties" xmlns:ns2="0b4a17de-5cea-4e9c-a112-10834a7c6638" xmlns:ns3="7fad349e-0073-408e-ba4e-c18c08f2f212" targetNamespace="http://schemas.microsoft.com/office/2006/metadata/properties" ma:root="true" ma:fieldsID="babe75d0ff2563e467bedf91d652c4c3" ns2:_="" ns3:_="">
    <xsd:import namespace="0b4a17de-5cea-4e9c-a112-10834a7c6638"/>
    <xsd:import namespace="7fad349e-0073-408e-ba4e-c18c08f2f2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FY25JFIMeetings" minOccurs="0"/>
                <xsd:element ref="ns2:Dateandtim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4a17de-5cea-4e9c-a112-10834a7c66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6836f7bf-85e3-4815-a138-6d261d50c48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FY25JFIMeetings" ma:index="23" nillable="true" ma:displayName="FY25 JFI Meetings" ma:format="Dropdown" ma:internalName="FY25JFIMeetings">
      <xsd:simpleType>
        <xsd:restriction base="dms:Text">
          <xsd:maxLength value="255"/>
        </xsd:restriction>
      </xsd:simpleType>
    </xsd:element>
    <xsd:element name="Dateandtime" ma:index="24" nillable="true" ma:displayName="Date and time" ma:format="DateOnly" ma:internalName="Dateandtime">
      <xsd:simpleType>
        <xsd:restriction base="dms:DateTim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ad349e-0073-408e-ba4e-c18c08f2f21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e0e28561-486a-4332-9a91-c0aac44c8cf4}" ma:internalName="TaxCatchAll" ma:showField="CatchAllData" ma:web="7fad349e-0073-408e-ba4e-c18c08f2f2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b4a17de-5cea-4e9c-a112-10834a7c6638">
      <Terms xmlns="http://schemas.microsoft.com/office/infopath/2007/PartnerControls"/>
    </lcf76f155ced4ddcb4097134ff3c332f>
    <TaxCatchAll xmlns="7fad349e-0073-408e-ba4e-c18c08f2f212" xsi:nil="true"/>
    <Dateandtime xmlns="0b4a17de-5cea-4e9c-a112-10834a7c6638" xsi:nil="true"/>
    <FY25JFIMeetings xmlns="0b4a17de-5cea-4e9c-a112-10834a7c663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86B114-2BFA-494C-9A66-BB6DE6DC4A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4a17de-5cea-4e9c-a112-10834a7c6638"/>
    <ds:schemaRef ds:uri="7fad349e-0073-408e-ba4e-c18c08f2f2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6E1E7B9-23C9-43CA-82E9-352EB36DE735}">
  <ds:schemaRefs>
    <ds:schemaRef ds:uri="http://schemas.microsoft.com/office/2006/metadata/properties"/>
    <ds:schemaRef ds:uri="http://schemas.microsoft.com/office/infopath/2007/PartnerControls"/>
    <ds:schemaRef ds:uri="http://purl.org/dc/terms/"/>
    <ds:schemaRef ds:uri="http://www.w3.org/XML/1998/namespace"/>
    <ds:schemaRef ds:uri="7fad349e-0073-408e-ba4e-c18c08f2f212"/>
    <ds:schemaRef ds:uri="http://schemas.openxmlformats.org/package/2006/metadata/core-properties"/>
    <ds:schemaRef ds:uri="http://schemas.microsoft.com/office/2006/documentManagement/types"/>
    <ds:schemaRef ds:uri="0b4a17de-5cea-4e9c-a112-10834a7c6638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EB4FB357-3C8D-4034-947A-EA1F5352CE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Employee promises_local template_B</Template>
  <TotalTime>159</TotalTime>
  <Words>418</Words>
  <Application>Microsoft Office PowerPoint</Application>
  <PresentationFormat>Custom</PresentationFormat>
  <Paragraphs>129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Aptos</vt:lpstr>
      <vt:lpstr>Aptos Display</vt:lpstr>
      <vt:lpstr>Arial</vt:lpstr>
      <vt:lpstr>Verdana</vt:lpstr>
      <vt:lpstr>Verdana Pro</vt:lpstr>
      <vt:lpstr>Verdana Pro Bold</vt:lpstr>
      <vt:lpstr>Verdana Pro Condensed</vt:lpstr>
      <vt:lpstr>Verdana Pro Condensed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Change text</vt:lpstr>
      <vt:lpstr>How to change photo</vt:lpstr>
      <vt:lpstr>How to change photo</vt:lpstr>
      <vt:lpstr>PowerPoint Presentation</vt:lpstr>
      <vt:lpstr>Change text</vt:lpstr>
      <vt:lpstr>How to change photo</vt:lpstr>
      <vt:lpstr>How to change photo</vt:lpstr>
      <vt:lpstr>How to change photo</vt:lpstr>
      <vt:lpstr>PowerPoint Presentation</vt:lpstr>
    </vt:vector>
  </TitlesOfParts>
  <Company>JYSK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Nadja Kruse</dc:creator>
  <cp:lastModifiedBy>Nadja Kruse</cp:lastModifiedBy>
  <cp:revision>2</cp:revision>
  <dcterms:created xsi:type="dcterms:W3CDTF">2025-03-18T10:37:53Z</dcterms:created>
  <dcterms:modified xsi:type="dcterms:W3CDTF">2026-04-24T12:54:26Z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0x010100BA393BEB53F0144D8933A2B71DB7C34C</vt:lpwstr>
  </property>
  <property fmtid="{D5CDD505-2E9C-101B-9397-08002B2CF9AE}" pid="3" name="Order">
    <vt:r8>1803300</vt:r8>
  </property>
  <property fmtid="{D5CDD505-2E9C-101B-9397-08002B2CF9AE}" pid="4" name="xd_ProgID">
    <vt:lpwstr/>
  </property>
  <property fmtid="{D5CDD505-2E9C-101B-9397-08002B2CF9AE}" pid="5" name="MediaServiceImageTags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bool>false</vt:bool>
  </property>
</Properties>
</file>