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259" r:id="rId6"/>
    <p:sldId id="256" r:id="rId7"/>
    <p:sldId id="258" r:id="rId8"/>
    <p:sldId id="266" r:id="rId9"/>
    <p:sldId id="261" r:id="rId10"/>
    <p:sldId id="2147480162" r:id="rId11"/>
    <p:sldId id="2147480163" r:id="rId12"/>
    <p:sldId id="264" r:id="rId13"/>
    <p:sldId id="265" r:id="rId14"/>
  </p:sldIdLst>
  <p:sldSz cx="10287000" cy="128587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B8A8"/>
    <a:srgbClr val="95B8D7"/>
    <a:srgbClr val="E2EEF8"/>
    <a:srgbClr val="D3CDBD"/>
    <a:srgbClr val="7B75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BA88A5-0E27-49C3-972C-797CF0884F16}" v="17" dt="2025-08-21T09:24:39.2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58"/>
  </p:normalViewPr>
  <p:slideViewPr>
    <p:cSldViewPr snapToGrid="0">
      <p:cViewPr varScale="1">
        <p:scale>
          <a:sx n="52" d="100"/>
          <a:sy n="52" d="100"/>
        </p:scale>
        <p:origin x="318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dja Kruse" userId="6d5f62c1-4add-41d9-8a61-54d2ff786b4f" providerId="ADAL" clId="{EDBA88A5-0E27-49C3-972C-797CF0884F16}"/>
    <pc:docChg chg="undo custSel addSld delSld modSld">
      <pc:chgData name="Nadja Kruse" userId="6d5f62c1-4add-41d9-8a61-54d2ff786b4f" providerId="ADAL" clId="{EDBA88A5-0E27-49C3-972C-797CF0884F16}" dt="2025-08-21T09:24:58.641" v="203" actId="478"/>
      <pc:docMkLst>
        <pc:docMk/>
      </pc:docMkLst>
      <pc:sldChg chg="delSp modSp mod">
        <pc:chgData name="Nadja Kruse" userId="6d5f62c1-4add-41d9-8a61-54d2ff786b4f" providerId="ADAL" clId="{EDBA88A5-0E27-49C3-972C-797CF0884F16}" dt="2025-08-21T09:06:28.668" v="180" actId="14100"/>
        <pc:sldMkLst>
          <pc:docMk/>
          <pc:sldMk cId="894760887" sldId="256"/>
        </pc:sldMkLst>
        <pc:picChg chg="mod modCrop">
          <ac:chgData name="Nadja Kruse" userId="6d5f62c1-4add-41d9-8a61-54d2ff786b4f" providerId="ADAL" clId="{EDBA88A5-0E27-49C3-972C-797CF0884F16}" dt="2025-08-21T09:06:28.668" v="180" actId="14100"/>
          <ac:picMkLst>
            <pc:docMk/>
            <pc:sldMk cId="894760887" sldId="256"/>
            <ac:picMk id="9" creationId="{F1C501E1-6931-C718-1496-F65515441CC3}"/>
          </ac:picMkLst>
        </pc:picChg>
        <pc:picChg chg="del">
          <ac:chgData name="Nadja Kruse" userId="6d5f62c1-4add-41d9-8a61-54d2ff786b4f" providerId="ADAL" clId="{EDBA88A5-0E27-49C3-972C-797CF0884F16}" dt="2025-08-21T08:52:54.820" v="2" actId="478"/>
          <ac:picMkLst>
            <pc:docMk/>
            <pc:sldMk cId="894760887" sldId="256"/>
            <ac:picMk id="22" creationId="{BFA2C344-628D-EF05-ED79-D5782297B486}"/>
          </ac:picMkLst>
        </pc:picChg>
      </pc:sldChg>
      <pc:sldChg chg="delSp modSp mod">
        <pc:chgData name="Nadja Kruse" userId="6d5f62c1-4add-41d9-8a61-54d2ff786b4f" providerId="ADAL" clId="{EDBA88A5-0E27-49C3-972C-797CF0884F16}" dt="2025-08-21T08:54:22.602" v="10" actId="14826"/>
        <pc:sldMkLst>
          <pc:docMk/>
          <pc:sldMk cId="4101674949" sldId="257"/>
        </pc:sldMkLst>
        <pc:picChg chg="mod">
          <ac:chgData name="Nadja Kruse" userId="6d5f62c1-4add-41d9-8a61-54d2ff786b4f" providerId="ADAL" clId="{EDBA88A5-0E27-49C3-972C-797CF0884F16}" dt="2025-08-21T08:54:22.602" v="10" actId="14826"/>
          <ac:picMkLst>
            <pc:docMk/>
            <pc:sldMk cId="4101674949" sldId="257"/>
            <ac:picMk id="9" creationId="{F1C501E1-6931-C718-1496-F65515441CC3}"/>
          </ac:picMkLst>
        </pc:picChg>
        <pc:picChg chg="del">
          <ac:chgData name="Nadja Kruse" userId="6d5f62c1-4add-41d9-8a61-54d2ff786b4f" providerId="ADAL" clId="{EDBA88A5-0E27-49C3-972C-797CF0884F16}" dt="2025-08-21T08:52:41.541" v="0" actId="478"/>
          <ac:picMkLst>
            <pc:docMk/>
            <pc:sldMk cId="4101674949" sldId="257"/>
            <ac:picMk id="22" creationId="{BFA2C344-628D-EF05-ED79-D5782297B486}"/>
          </ac:picMkLst>
        </pc:picChg>
      </pc:sldChg>
      <pc:sldChg chg="addSp delSp modSp mod">
        <pc:chgData name="Nadja Kruse" userId="6d5f62c1-4add-41d9-8a61-54d2ff786b4f" providerId="ADAL" clId="{EDBA88A5-0E27-49C3-972C-797CF0884F16}" dt="2025-08-21T09:06:45.054" v="183" actId="167"/>
        <pc:sldMkLst>
          <pc:docMk/>
          <pc:sldMk cId="2880733785" sldId="258"/>
        </pc:sldMkLst>
        <pc:picChg chg="add mod ord">
          <ac:chgData name="Nadja Kruse" userId="6d5f62c1-4add-41d9-8a61-54d2ff786b4f" providerId="ADAL" clId="{EDBA88A5-0E27-49C3-972C-797CF0884F16}" dt="2025-08-21T09:06:45.054" v="183" actId="167"/>
          <ac:picMkLst>
            <pc:docMk/>
            <pc:sldMk cId="2880733785" sldId="258"/>
            <ac:picMk id="2" creationId="{122D123C-3E85-35E9-0A1C-4713BDB654D4}"/>
          </ac:picMkLst>
        </pc:picChg>
        <pc:picChg chg="del">
          <ac:chgData name="Nadja Kruse" userId="6d5f62c1-4add-41d9-8a61-54d2ff786b4f" providerId="ADAL" clId="{EDBA88A5-0E27-49C3-972C-797CF0884F16}" dt="2025-08-21T09:06:39.238" v="181" actId="478"/>
          <ac:picMkLst>
            <pc:docMk/>
            <pc:sldMk cId="2880733785" sldId="258"/>
            <ac:picMk id="9" creationId="{C1B85411-AB00-CFE4-5E90-707214A0A561}"/>
          </ac:picMkLst>
        </pc:picChg>
        <pc:picChg chg="del">
          <ac:chgData name="Nadja Kruse" userId="6d5f62c1-4add-41d9-8a61-54d2ff786b4f" providerId="ADAL" clId="{EDBA88A5-0E27-49C3-972C-797CF0884F16}" dt="2025-08-21T08:52:56.786" v="3" actId="478"/>
          <ac:picMkLst>
            <pc:docMk/>
            <pc:sldMk cId="2880733785" sldId="258"/>
            <ac:picMk id="22" creationId="{5FC75CCF-F305-3446-66E7-E49528B5B0FD}"/>
          </ac:picMkLst>
        </pc:picChg>
      </pc:sldChg>
      <pc:sldChg chg="delSp modSp mod">
        <pc:chgData name="Nadja Kruse" userId="6d5f62c1-4add-41d9-8a61-54d2ff786b4f" providerId="ADAL" clId="{EDBA88A5-0E27-49C3-972C-797CF0884F16}" dt="2025-08-21T09:07:26.356" v="184" actId="14826"/>
        <pc:sldMkLst>
          <pc:docMk/>
          <pc:sldMk cId="667997030" sldId="259"/>
        </pc:sldMkLst>
        <pc:picChg chg="mod">
          <ac:chgData name="Nadja Kruse" userId="6d5f62c1-4add-41d9-8a61-54d2ff786b4f" providerId="ADAL" clId="{EDBA88A5-0E27-49C3-972C-797CF0884F16}" dt="2025-08-21T09:07:26.356" v="184" actId="14826"/>
          <ac:picMkLst>
            <pc:docMk/>
            <pc:sldMk cId="667997030" sldId="259"/>
            <ac:picMk id="9" creationId="{A333729F-0E1B-930A-9B9D-A13E842D9519}"/>
          </ac:picMkLst>
        </pc:picChg>
        <pc:picChg chg="del">
          <ac:chgData name="Nadja Kruse" userId="6d5f62c1-4add-41d9-8a61-54d2ff786b4f" providerId="ADAL" clId="{EDBA88A5-0E27-49C3-972C-797CF0884F16}" dt="2025-08-21T08:52:43.202" v="1" actId="478"/>
          <ac:picMkLst>
            <pc:docMk/>
            <pc:sldMk cId="667997030" sldId="259"/>
            <ac:picMk id="22" creationId="{01AA259D-D782-E873-5F46-F9F05564609B}"/>
          </ac:picMkLst>
        </pc:picChg>
      </pc:sldChg>
      <pc:sldChg chg="delSp modSp mod setBg">
        <pc:chgData name="Nadja Kruse" userId="6d5f62c1-4add-41d9-8a61-54d2ff786b4f" providerId="ADAL" clId="{EDBA88A5-0E27-49C3-972C-797CF0884F16}" dt="2025-08-21T09:24:58.641" v="203" actId="478"/>
        <pc:sldMkLst>
          <pc:docMk/>
          <pc:sldMk cId="0" sldId="261"/>
        </pc:sldMkLst>
        <pc:spChg chg="mod topLvl">
          <ac:chgData name="Nadja Kruse" userId="6d5f62c1-4add-41d9-8a61-54d2ff786b4f" providerId="ADAL" clId="{EDBA88A5-0E27-49C3-972C-797CF0884F16}" dt="2025-08-21T09:24:54.448" v="201" actId="478"/>
          <ac:spMkLst>
            <pc:docMk/>
            <pc:sldMk cId="0" sldId="261"/>
            <ac:spMk id="6" creationId="{00000000-0000-0000-0000-000000000000}"/>
          </ac:spMkLst>
        </pc:spChg>
        <pc:spChg chg="del mod topLvl">
          <ac:chgData name="Nadja Kruse" userId="6d5f62c1-4add-41d9-8a61-54d2ff786b4f" providerId="ADAL" clId="{EDBA88A5-0E27-49C3-972C-797CF0884F16}" dt="2025-08-21T09:24:54.448" v="201" actId="478"/>
          <ac:spMkLst>
            <pc:docMk/>
            <pc:sldMk cId="0" sldId="261"/>
            <ac:spMk id="7" creationId="{00000000-0000-0000-0000-000000000000}"/>
          </ac:spMkLst>
        </pc:spChg>
        <pc:spChg chg="mod topLvl">
          <ac:chgData name="Nadja Kruse" userId="6d5f62c1-4add-41d9-8a61-54d2ff786b4f" providerId="ADAL" clId="{EDBA88A5-0E27-49C3-972C-797CF0884F16}" dt="2025-08-21T09:24:58.641" v="203" actId="478"/>
          <ac:spMkLst>
            <pc:docMk/>
            <pc:sldMk cId="0" sldId="261"/>
            <ac:spMk id="11" creationId="{00000000-0000-0000-0000-000000000000}"/>
          </ac:spMkLst>
        </pc:spChg>
        <pc:spChg chg="del mod topLvl">
          <ac:chgData name="Nadja Kruse" userId="6d5f62c1-4add-41d9-8a61-54d2ff786b4f" providerId="ADAL" clId="{EDBA88A5-0E27-49C3-972C-797CF0884F16}" dt="2025-08-21T09:24:58.641" v="203" actId="478"/>
          <ac:spMkLst>
            <pc:docMk/>
            <pc:sldMk cId="0" sldId="261"/>
            <ac:spMk id="12" creationId="{00000000-0000-0000-0000-000000000000}"/>
          </ac:spMkLst>
        </pc:spChg>
        <pc:spChg chg="mod topLvl">
          <ac:chgData name="Nadja Kruse" userId="6d5f62c1-4add-41d9-8a61-54d2ff786b4f" providerId="ADAL" clId="{EDBA88A5-0E27-49C3-972C-797CF0884F16}" dt="2025-08-21T09:24:56.672" v="202" actId="478"/>
          <ac:spMkLst>
            <pc:docMk/>
            <pc:sldMk cId="0" sldId="261"/>
            <ac:spMk id="15" creationId="{00000000-0000-0000-0000-000000000000}"/>
          </ac:spMkLst>
        </pc:spChg>
        <pc:spChg chg="del mod topLvl">
          <ac:chgData name="Nadja Kruse" userId="6d5f62c1-4add-41d9-8a61-54d2ff786b4f" providerId="ADAL" clId="{EDBA88A5-0E27-49C3-972C-797CF0884F16}" dt="2025-08-21T09:24:56.672" v="202" actId="478"/>
          <ac:spMkLst>
            <pc:docMk/>
            <pc:sldMk cId="0" sldId="261"/>
            <ac:spMk id="16" creationId="{00000000-0000-0000-0000-000000000000}"/>
          </ac:spMkLst>
        </pc:spChg>
        <pc:spChg chg="del">
          <ac:chgData name="Nadja Kruse" userId="6d5f62c1-4add-41d9-8a61-54d2ff786b4f" providerId="ADAL" clId="{EDBA88A5-0E27-49C3-972C-797CF0884F16}" dt="2025-08-21T08:53:09.931" v="5" actId="478"/>
          <ac:spMkLst>
            <pc:docMk/>
            <pc:sldMk cId="0" sldId="261"/>
            <ac:spMk id="18" creationId="{00000000-0000-0000-0000-000000000000}"/>
          </ac:spMkLst>
        </pc:spChg>
        <pc:spChg chg="mod">
          <ac:chgData name="Nadja Kruse" userId="6d5f62c1-4add-41d9-8a61-54d2ff786b4f" providerId="ADAL" clId="{EDBA88A5-0E27-49C3-972C-797CF0884F16}" dt="2025-08-21T08:57:32.337" v="143" actId="20577"/>
          <ac:spMkLst>
            <pc:docMk/>
            <pc:sldMk cId="0" sldId="261"/>
            <ac:spMk id="19" creationId="{00000000-0000-0000-0000-000000000000}"/>
          </ac:spMkLst>
        </pc:spChg>
        <pc:spChg chg="mod">
          <ac:chgData name="Nadja Kruse" userId="6d5f62c1-4add-41d9-8a61-54d2ff786b4f" providerId="ADAL" clId="{EDBA88A5-0E27-49C3-972C-797CF0884F16}" dt="2025-08-21T09:22:13.936" v="196" actId="1076"/>
          <ac:spMkLst>
            <pc:docMk/>
            <pc:sldMk cId="0" sldId="261"/>
            <ac:spMk id="21" creationId="{00000000-0000-0000-0000-000000000000}"/>
          </ac:spMkLst>
        </pc:spChg>
        <pc:spChg chg="mod">
          <ac:chgData name="Nadja Kruse" userId="6d5f62c1-4add-41d9-8a61-54d2ff786b4f" providerId="ADAL" clId="{EDBA88A5-0E27-49C3-972C-797CF0884F16}" dt="2025-08-21T09:22:13.936" v="196" actId="1076"/>
          <ac:spMkLst>
            <pc:docMk/>
            <pc:sldMk cId="0" sldId="261"/>
            <ac:spMk id="22" creationId="{00000000-0000-0000-0000-000000000000}"/>
          </ac:spMkLst>
        </pc:spChg>
        <pc:spChg chg="mod">
          <ac:chgData name="Nadja Kruse" userId="6d5f62c1-4add-41d9-8a61-54d2ff786b4f" providerId="ADAL" clId="{EDBA88A5-0E27-49C3-972C-797CF0884F16}" dt="2025-08-21T09:21:54.995" v="195" actId="20577"/>
          <ac:spMkLst>
            <pc:docMk/>
            <pc:sldMk cId="0" sldId="261"/>
            <ac:spMk id="23" creationId="{00000000-0000-0000-0000-000000000000}"/>
          </ac:spMkLst>
        </pc:spChg>
        <pc:spChg chg="mod">
          <ac:chgData name="Nadja Kruse" userId="6d5f62c1-4add-41d9-8a61-54d2ff786b4f" providerId="ADAL" clId="{EDBA88A5-0E27-49C3-972C-797CF0884F16}" dt="2025-08-21T08:57:54.601" v="159" actId="20577"/>
          <ac:spMkLst>
            <pc:docMk/>
            <pc:sldMk cId="0" sldId="261"/>
            <ac:spMk id="24" creationId="{00000000-0000-0000-0000-000000000000}"/>
          </ac:spMkLst>
        </pc:spChg>
        <pc:spChg chg="mod">
          <ac:chgData name="Nadja Kruse" userId="6d5f62c1-4add-41d9-8a61-54d2ff786b4f" providerId="ADAL" clId="{EDBA88A5-0E27-49C3-972C-797CF0884F16}" dt="2025-08-21T09:22:13.936" v="196" actId="1076"/>
          <ac:spMkLst>
            <pc:docMk/>
            <pc:sldMk cId="0" sldId="261"/>
            <ac:spMk id="26" creationId="{00000000-0000-0000-0000-000000000000}"/>
          </ac:spMkLst>
        </pc:spChg>
        <pc:spChg chg="mod">
          <ac:chgData name="Nadja Kruse" userId="6d5f62c1-4add-41d9-8a61-54d2ff786b4f" providerId="ADAL" clId="{EDBA88A5-0E27-49C3-972C-797CF0884F16}" dt="2025-08-21T09:22:13.936" v="196" actId="1076"/>
          <ac:spMkLst>
            <pc:docMk/>
            <pc:sldMk cId="0" sldId="261"/>
            <ac:spMk id="27" creationId="{00000000-0000-0000-0000-000000000000}"/>
          </ac:spMkLst>
        </pc:spChg>
        <pc:grpChg chg="mod">
          <ac:chgData name="Nadja Kruse" userId="6d5f62c1-4add-41d9-8a61-54d2ff786b4f" providerId="ADAL" clId="{EDBA88A5-0E27-49C3-972C-797CF0884F16}" dt="2025-08-21T09:23:08.361" v="198" actId="1076"/>
          <ac:grpSpMkLst>
            <pc:docMk/>
            <pc:sldMk cId="0" sldId="261"/>
            <ac:grpSpMk id="2" creationId="{00000000-0000-0000-0000-000000000000}"/>
          </ac:grpSpMkLst>
        </pc:grpChg>
        <pc:grpChg chg="del mod">
          <ac:chgData name="Nadja Kruse" userId="6d5f62c1-4add-41d9-8a61-54d2ff786b4f" providerId="ADAL" clId="{EDBA88A5-0E27-49C3-972C-797CF0884F16}" dt="2025-08-21T09:24:54.448" v="201" actId="478"/>
          <ac:grpSpMkLst>
            <pc:docMk/>
            <pc:sldMk cId="0" sldId="261"/>
            <ac:grpSpMk id="5" creationId="{00000000-0000-0000-0000-000000000000}"/>
          </ac:grpSpMkLst>
        </pc:grpChg>
        <pc:grpChg chg="del mod">
          <ac:chgData name="Nadja Kruse" userId="6d5f62c1-4add-41d9-8a61-54d2ff786b4f" providerId="ADAL" clId="{EDBA88A5-0E27-49C3-972C-797CF0884F16}" dt="2025-08-21T09:24:58.641" v="203" actId="478"/>
          <ac:grpSpMkLst>
            <pc:docMk/>
            <pc:sldMk cId="0" sldId="261"/>
            <ac:grpSpMk id="10" creationId="{00000000-0000-0000-0000-000000000000}"/>
          </ac:grpSpMkLst>
        </pc:grpChg>
        <pc:grpChg chg="del mod">
          <ac:chgData name="Nadja Kruse" userId="6d5f62c1-4add-41d9-8a61-54d2ff786b4f" providerId="ADAL" clId="{EDBA88A5-0E27-49C3-972C-797CF0884F16}" dt="2025-08-21T09:24:56.672" v="202" actId="478"/>
          <ac:grpSpMkLst>
            <pc:docMk/>
            <pc:sldMk cId="0" sldId="261"/>
            <ac:grpSpMk id="14" creationId="{00000000-0000-0000-0000-000000000000}"/>
          </ac:grpSpMkLst>
        </pc:grpChg>
        <pc:picChg chg="mod modCrop">
          <ac:chgData name="Nadja Kruse" userId="6d5f62c1-4add-41d9-8a61-54d2ff786b4f" providerId="ADAL" clId="{EDBA88A5-0E27-49C3-972C-797CF0884F16}" dt="2025-08-21T08:56:58.179" v="74" actId="18131"/>
          <ac:picMkLst>
            <pc:docMk/>
            <pc:sldMk cId="0" sldId="261"/>
            <ac:picMk id="3" creationId="{00000000-0000-0000-0000-000000000000}"/>
          </ac:picMkLst>
        </pc:picChg>
      </pc:sldChg>
      <pc:sldChg chg="delSp del mod">
        <pc:chgData name="Nadja Kruse" userId="6d5f62c1-4add-41d9-8a61-54d2ff786b4f" providerId="ADAL" clId="{EDBA88A5-0E27-49C3-972C-797CF0884F16}" dt="2025-08-21T08:58:10.256" v="160" actId="47"/>
        <pc:sldMkLst>
          <pc:docMk/>
          <pc:sldMk cId="0" sldId="262"/>
        </pc:sldMkLst>
        <pc:spChg chg="del">
          <ac:chgData name="Nadja Kruse" userId="6d5f62c1-4add-41d9-8a61-54d2ff786b4f" providerId="ADAL" clId="{EDBA88A5-0E27-49C3-972C-797CF0884F16}" dt="2025-08-21T08:53:11.754" v="6" actId="478"/>
          <ac:spMkLst>
            <pc:docMk/>
            <pc:sldMk cId="0" sldId="262"/>
            <ac:spMk id="27" creationId="{297FF284-2FA0-E20A-086A-D4CF36846071}"/>
          </ac:spMkLst>
        </pc:spChg>
      </pc:sldChg>
      <pc:sldChg chg="delSp del mod">
        <pc:chgData name="Nadja Kruse" userId="6d5f62c1-4add-41d9-8a61-54d2ff786b4f" providerId="ADAL" clId="{EDBA88A5-0E27-49C3-972C-797CF0884F16}" dt="2025-08-21T08:58:11.108" v="161" actId="47"/>
        <pc:sldMkLst>
          <pc:docMk/>
          <pc:sldMk cId="0" sldId="263"/>
        </pc:sldMkLst>
        <pc:spChg chg="del">
          <ac:chgData name="Nadja Kruse" userId="6d5f62c1-4add-41d9-8a61-54d2ff786b4f" providerId="ADAL" clId="{EDBA88A5-0E27-49C3-972C-797CF0884F16}" dt="2025-08-21T08:53:13.939" v="7" actId="478"/>
          <ac:spMkLst>
            <pc:docMk/>
            <pc:sldMk cId="0" sldId="263"/>
            <ac:spMk id="20" creationId="{A6273980-6C3B-B824-C5F6-819327251ECC}"/>
          </ac:spMkLst>
        </pc:spChg>
      </pc:sldChg>
      <pc:sldChg chg="delSp modSp mod">
        <pc:chgData name="Nadja Kruse" userId="6d5f62c1-4add-41d9-8a61-54d2ff786b4f" providerId="ADAL" clId="{EDBA88A5-0E27-49C3-972C-797CF0884F16}" dt="2025-08-21T09:05:29.764" v="175" actId="14826"/>
        <pc:sldMkLst>
          <pc:docMk/>
          <pc:sldMk cId="0" sldId="264"/>
        </pc:sldMkLst>
        <pc:spChg chg="del">
          <ac:chgData name="Nadja Kruse" userId="6d5f62c1-4add-41d9-8a61-54d2ff786b4f" providerId="ADAL" clId="{EDBA88A5-0E27-49C3-972C-797CF0884F16}" dt="2025-08-21T08:53:15.859" v="8" actId="478"/>
          <ac:spMkLst>
            <pc:docMk/>
            <pc:sldMk cId="0" sldId="264"/>
            <ac:spMk id="10" creationId="{77364A28-78C5-EDE5-A3E8-40F20A3317E8}"/>
          </ac:spMkLst>
        </pc:spChg>
        <pc:grpChg chg="del">
          <ac:chgData name="Nadja Kruse" userId="6d5f62c1-4add-41d9-8a61-54d2ff786b4f" providerId="ADAL" clId="{EDBA88A5-0E27-49C3-972C-797CF0884F16}" dt="2025-08-21T09:05:18.046" v="174" actId="165"/>
          <ac:grpSpMkLst>
            <pc:docMk/>
            <pc:sldMk cId="0" sldId="264"/>
            <ac:grpSpMk id="3" creationId="{00000000-0000-0000-0000-000000000000}"/>
          </ac:grpSpMkLst>
        </pc:grpChg>
        <pc:picChg chg="mod topLvl">
          <ac:chgData name="Nadja Kruse" userId="6d5f62c1-4add-41d9-8a61-54d2ff786b4f" providerId="ADAL" clId="{EDBA88A5-0E27-49C3-972C-797CF0884F16}" dt="2025-08-21T09:05:29.764" v="175" actId="14826"/>
          <ac:picMkLst>
            <pc:docMk/>
            <pc:sldMk cId="0" sldId="264"/>
            <ac:picMk id="4" creationId="{00000000-0000-0000-0000-000000000000}"/>
          </ac:picMkLst>
        </pc:picChg>
      </pc:sldChg>
      <pc:sldChg chg="delSp modSp mod">
        <pc:chgData name="Nadja Kruse" userId="6d5f62c1-4add-41d9-8a61-54d2ff786b4f" providerId="ADAL" clId="{EDBA88A5-0E27-49C3-972C-797CF0884F16}" dt="2025-08-21T09:05:50.545" v="177" actId="14826"/>
        <pc:sldMkLst>
          <pc:docMk/>
          <pc:sldMk cId="0" sldId="265"/>
        </pc:sldMkLst>
        <pc:spChg chg="del">
          <ac:chgData name="Nadja Kruse" userId="6d5f62c1-4add-41d9-8a61-54d2ff786b4f" providerId="ADAL" clId="{EDBA88A5-0E27-49C3-972C-797CF0884F16}" dt="2025-08-21T08:53:18.291" v="9" actId="478"/>
          <ac:spMkLst>
            <pc:docMk/>
            <pc:sldMk cId="0" sldId="265"/>
            <ac:spMk id="9" creationId="{4D521F91-69CB-DA58-9B35-82D890D60AC2}"/>
          </ac:spMkLst>
        </pc:spChg>
        <pc:grpChg chg="del">
          <ac:chgData name="Nadja Kruse" userId="6d5f62c1-4add-41d9-8a61-54d2ff786b4f" providerId="ADAL" clId="{EDBA88A5-0E27-49C3-972C-797CF0884F16}" dt="2025-08-21T09:05:41.534" v="176" actId="165"/>
          <ac:grpSpMkLst>
            <pc:docMk/>
            <pc:sldMk cId="0" sldId="265"/>
            <ac:grpSpMk id="2" creationId="{00000000-0000-0000-0000-000000000000}"/>
          </ac:grpSpMkLst>
        </pc:grpChg>
        <pc:picChg chg="mod topLvl">
          <ac:chgData name="Nadja Kruse" userId="6d5f62c1-4add-41d9-8a61-54d2ff786b4f" providerId="ADAL" clId="{EDBA88A5-0E27-49C3-972C-797CF0884F16}" dt="2025-08-21T09:05:50.545" v="177" actId="14826"/>
          <ac:picMkLst>
            <pc:docMk/>
            <pc:sldMk cId="0" sldId="265"/>
            <ac:picMk id="3" creationId="{00000000-0000-0000-0000-000000000000}"/>
          </ac:picMkLst>
        </pc:picChg>
      </pc:sldChg>
      <pc:sldChg chg="addSp delSp modSp mod">
        <pc:chgData name="Nadja Kruse" userId="6d5f62c1-4add-41d9-8a61-54d2ff786b4f" providerId="ADAL" clId="{EDBA88A5-0E27-49C3-972C-797CF0884F16}" dt="2025-08-21T08:56:27.345" v="72" actId="20577"/>
        <pc:sldMkLst>
          <pc:docMk/>
          <pc:sldMk cId="0" sldId="266"/>
        </pc:sldMkLst>
        <pc:spChg chg="del">
          <ac:chgData name="Nadja Kruse" userId="6d5f62c1-4add-41d9-8a61-54d2ff786b4f" providerId="ADAL" clId="{EDBA88A5-0E27-49C3-972C-797CF0884F16}" dt="2025-08-21T08:53:07.443" v="4" actId="478"/>
          <ac:spMkLst>
            <pc:docMk/>
            <pc:sldMk cId="0" sldId="266"/>
            <ac:spMk id="10" creationId="{00000000-0000-0000-0000-000000000000}"/>
          </ac:spMkLst>
        </pc:spChg>
        <pc:spChg chg="mod">
          <ac:chgData name="Nadja Kruse" userId="6d5f62c1-4add-41d9-8a61-54d2ff786b4f" providerId="ADAL" clId="{EDBA88A5-0E27-49C3-972C-797CF0884F16}" dt="2025-08-21T08:56:20.776" v="61" actId="20577"/>
          <ac:spMkLst>
            <pc:docMk/>
            <pc:sldMk cId="0" sldId="266"/>
            <ac:spMk id="16" creationId="{00000000-0000-0000-0000-000000000000}"/>
          </ac:spMkLst>
        </pc:spChg>
        <pc:spChg chg="mod">
          <ac:chgData name="Nadja Kruse" userId="6d5f62c1-4add-41d9-8a61-54d2ff786b4f" providerId="ADAL" clId="{EDBA88A5-0E27-49C3-972C-797CF0884F16}" dt="2025-08-21T08:56:27.345" v="72" actId="20577"/>
          <ac:spMkLst>
            <pc:docMk/>
            <pc:sldMk cId="0" sldId="266"/>
            <ac:spMk id="17" creationId="{00000000-0000-0000-0000-000000000000}"/>
          </ac:spMkLst>
        </pc:spChg>
        <pc:spChg chg="mod">
          <ac:chgData name="Nadja Kruse" userId="6d5f62c1-4add-41d9-8a61-54d2ff786b4f" providerId="ADAL" clId="{EDBA88A5-0E27-49C3-972C-797CF0884F16}" dt="2025-08-21T08:55:31.996" v="36" actId="20577"/>
          <ac:spMkLst>
            <pc:docMk/>
            <pc:sldMk cId="0" sldId="266"/>
            <ac:spMk id="18" creationId="{00000000-0000-0000-0000-000000000000}"/>
          </ac:spMkLst>
        </pc:spChg>
        <pc:grpChg chg="del">
          <ac:chgData name="Nadja Kruse" userId="6d5f62c1-4add-41d9-8a61-54d2ff786b4f" providerId="ADAL" clId="{EDBA88A5-0E27-49C3-972C-797CF0884F16}" dt="2025-08-21T08:55:41.249" v="39" actId="478"/>
          <ac:grpSpMkLst>
            <pc:docMk/>
            <pc:sldMk cId="0" sldId="266"/>
            <ac:grpSpMk id="3" creationId="{00000000-0000-0000-0000-000000000000}"/>
          </ac:grpSpMkLst>
        </pc:grpChg>
        <pc:grpChg chg="del mod">
          <ac:chgData name="Nadja Kruse" userId="6d5f62c1-4add-41d9-8a61-54d2ff786b4f" providerId="ADAL" clId="{EDBA88A5-0E27-49C3-972C-797CF0884F16}" dt="2025-08-21T08:55:40.365" v="38" actId="21"/>
          <ac:grpSpMkLst>
            <pc:docMk/>
            <pc:sldMk cId="0" sldId="266"/>
            <ac:grpSpMk id="5" creationId="{00000000-0000-0000-0000-000000000000}"/>
          </ac:grpSpMkLst>
        </pc:grpChg>
        <pc:picChg chg="del mod topLvl modCrop">
          <ac:chgData name="Nadja Kruse" userId="6d5f62c1-4add-41d9-8a61-54d2ff786b4f" providerId="ADAL" clId="{EDBA88A5-0E27-49C3-972C-797CF0884F16}" dt="2025-08-21T08:55:40.365" v="38" actId="21"/>
          <ac:picMkLst>
            <pc:docMk/>
            <pc:sldMk cId="0" sldId="266"/>
            <ac:picMk id="6" creationId="{00000000-0000-0000-0000-000000000000}"/>
          </ac:picMkLst>
        </pc:picChg>
        <pc:picChg chg="add mod ord">
          <ac:chgData name="Nadja Kruse" userId="6d5f62c1-4add-41d9-8a61-54d2ff786b4f" providerId="ADAL" clId="{EDBA88A5-0E27-49C3-972C-797CF0884F16}" dt="2025-08-21T08:56:11.497" v="45" actId="166"/>
          <ac:picMkLst>
            <pc:docMk/>
            <pc:sldMk cId="0" sldId="266"/>
            <ac:picMk id="11" creationId="{00000000-0000-0000-0000-000000000000}"/>
          </ac:picMkLst>
        </pc:picChg>
      </pc:sldChg>
      <pc:sldChg chg="modSp del mod">
        <pc:chgData name="Nadja Kruse" userId="6d5f62c1-4add-41d9-8a61-54d2ff786b4f" providerId="ADAL" clId="{EDBA88A5-0E27-49C3-972C-797CF0884F16}" dt="2025-08-21T09:07:47.186" v="194" actId="47"/>
        <pc:sldMkLst>
          <pc:docMk/>
          <pc:sldMk cId="46339441" sldId="2147480161"/>
        </pc:sldMkLst>
        <pc:spChg chg="mod">
          <ac:chgData name="Nadja Kruse" userId="6d5f62c1-4add-41d9-8a61-54d2ff786b4f" providerId="ADAL" clId="{EDBA88A5-0E27-49C3-972C-797CF0884F16}" dt="2025-08-21T09:07:42.230" v="193" actId="20577"/>
          <ac:spMkLst>
            <pc:docMk/>
            <pc:sldMk cId="46339441" sldId="2147480161"/>
            <ac:spMk id="2" creationId="{70917E07-6062-F72A-C865-B30E3049F446}"/>
          </ac:spMkLst>
        </pc:spChg>
      </pc:sldChg>
      <pc:sldChg chg="add setBg">
        <pc:chgData name="Nadja Kruse" userId="6d5f62c1-4add-41d9-8a61-54d2ff786b4f" providerId="ADAL" clId="{EDBA88A5-0E27-49C3-972C-797CF0884F16}" dt="2025-08-21T08:58:23.931" v="163"/>
        <pc:sldMkLst>
          <pc:docMk/>
          <pc:sldMk cId="2904967495" sldId="2147480162"/>
        </pc:sldMkLst>
      </pc:sldChg>
      <pc:sldChg chg="addSp delSp modSp add mod replId setBg">
        <pc:chgData name="Nadja Kruse" userId="6d5f62c1-4add-41d9-8a61-54d2ff786b4f" providerId="ADAL" clId="{EDBA88A5-0E27-49C3-972C-797CF0884F16}" dt="2025-08-21T08:59:47.442" v="173" actId="478"/>
        <pc:sldMkLst>
          <pc:docMk/>
          <pc:sldMk cId="3339424689" sldId="2147480163"/>
        </pc:sldMkLst>
        <pc:spChg chg="mod topLvl">
          <ac:chgData name="Nadja Kruse" userId="6d5f62c1-4add-41d9-8a61-54d2ff786b4f" providerId="ADAL" clId="{EDBA88A5-0E27-49C3-972C-797CF0884F16}" dt="2025-08-21T08:59:20.853" v="167" actId="165"/>
          <ac:spMkLst>
            <pc:docMk/>
            <pc:sldMk cId="3339424689" sldId="2147480163"/>
            <ac:spMk id="6" creationId="{4153AD4D-67B4-8C03-AB5F-4CC09027A210}"/>
          </ac:spMkLst>
        </pc:spChg>
        <pc:spChg chg="mod topLvl">
          <ac:chgData name="Nadja Kruse" userId="6d5f62c1-4add-41d9-8a61-54d2ff786b4f" providerId="ADAL" clId="{EDBA88A5-0E27-49C3-972C-797CF0884F16}" dt="2025-08-21T08:59:23.811" v="168" actId="14100"/>
          <ac:spMkLst>
            <pc:docMk/>
            <pc:sldMk cId="3339424689" sldId="2147480163"/>
            <ac:spMk id="7" creationId="{05FC7FE5-24CA-04FD-44A2-77A3B5590E47}"/>
          </ac:spMkLst>
        </pc:spChg>
        <pc:spChg chg="mod topLvl">
          <ac:chgData name="Nadja Kruse" userId="6d5f62c1-4add-41d9-8a61-54d2ff786b4f" providerId="ADAL" clId="{EDBA88A5-0E27-49C3-972C-797CF0884F16}" dt="2025-08-21T08:59:45.451" v="172" actId="478"/>
          <ac:spMkLst>
            <pc:docMk/>
            <pc:sldMk cId="3339424689" sldId="2147480163"/>
            <ac:spMk id="11" creationId="{7C158BB1-C0C6-DE1A-61CE-4AA018EA501D}"/>
          </ac:spMkLst>
        </pc:spChg>
        <pc:spChg chg="add del mod topLvl">
          <ac:chgData name="Nadja Kruse" userId="6d5f62c1-4add-41d9-8a61-54d2ff786b4f" providerId="ADAL" clId="{EDBA88A5-0E27-49C3-972C-797CF0884F16}" dt="2025-08-21T08:59:45.451" v="172" actId="478"/>
          <ac:spMkLst>
            <pc:docMk/>
            <pc:sldMk cId="3339424689" sldId="2147480163"/>
            <ac:spMk id="12" creationId="{5B0B06D5-D3A7-C1D1-43DD-3BE932F3A09B}"/>
          </ac:spMkLst>
        </pc:spChg>
        <pc:spChg chg="mod topLvl">
          <ac:chgData name="Nadja Kruse" userId="6d5f62c1-4add-41d9-8a61-54d2ff786b4f" providerId="ADAL" clId="{EDBA88A5-0E27-49C3-972C-797CF0884F16}" dt="2025-08-21T08:59:47.442" v="173" actId="478"/>
          <ac:spMkLst>
            <pc:docMk/>
            <pc:sldMk cId="3339424689" sldId="2147480163"/>
            <ac:spMk id="15" creationId="{284E4271-AC00-00EB-81A0-4FC5EFF9E273}"/>
          </ac:spMkLst>
        </pc:spChg>
        <pc:spChg chg="del mod topLvl">
          <ac:chgData name="Nadja Kruse" userId="6d5f62c1-4add-41d9-8a61-54d2ff786b4f" providerId="ADAL" clId="{EDBA88A5-0E27-49C3-972C-797CF0884F16}" dt="2025-08-21T08:59:47.442" v="173" actId="478"/>
          <ac:spMkLst>
            <pc:docMk/>
            <pc:sldMk cId="3339424689" sldId="2147480163"/>
            <ac:spMk id="16" creationId="{5E2750CB-BD5D-94F6-E6E4-2EF97A2F64A4}"/>
          </ac:spMkLst>
        </pc:spChg>
        <pc:grpChg chg="del mod">
          <ac:chgData name="Nadja Kruse" userId="6d5f62c1-4add-41d9-8a61-54d2ff786b4f" providerId="ADAL" clId="{EDBA88A5-0E27-49C3-972C-797CF0884F16}" dt="2025-08-21T08:59:20.853" v="167" actId="165"/>
          <ac:grpSpMkLst>
            <pc:docMk/>
            <pc:sldMk cId="3339424689" sldId="2147480163"/>
            <ac:grpSpMk id="5" creationId="{8E113E7A-3895-D372-4FDF-31DC0AF4A4D4}"/>
          </ac:grpSpMkLst>
        </pc:grpChg>
        <pc:grpChg chg="add del mod">
          <ac:chgData name="Nadja Kruse" userId="6d5f62c1-4add-41d9-8a61-54d2ff786b4f" providerId="ADAL" clId="{EDBA88A5-0E27-49C3-972C-797CF0884F16}" dt="2025-08-21T08:59:45.451" v="172" actId="478"/>
          <ac:grpSpMkLst>
            <pc:docMk/>
            <pc:sldMk cId="3339424689" sldId="2147480163"/>
            <ac:grpSpMk id="10" creationId="{A501F203-515E-05F3-5047-5B162FC070BE}"/>
          </ac:grpSpMkLst>
        </pc:grpChg>
        <pc:grpChg chg="del mod">
          <ac:chgData name="Nadja Kruse" userId="6d5f62c1-4add-41d9-8a61-54d2ff786b4f" providerId="ADAL" clId="{EDBA88A5-0E27-49C3-972C-797CF0884F16}" dt="2025-08-21T08:59:47.442" v="173" actId="478"/>
          <ac:grpSpMkLst>
            <pc:docMk/>
            <pc:sldMk cId="3339424689" sldId="2147480163"/>
            <ac:grpSpMk id="14" creationId="{BC59C611-A613-8B71-C4D6-8580DFA6CD90}"/>
          </ac:grpSpMkLst>
        </pc:grpChg>
      </pc:sldChg>
      <pc:sldMasterChg chg="delSldLayout">
        <pc:chgData name="Nadja Kruse" userId="6d5f62c1-4add-41d9-8a61-54d2ff786b4f" providerId="ADAL" clId="{EDBA88A5-0E27-49C3-972C-797CF0884F16}" dt="2025-08-21T09:07:47.186" v="194" actId="47"/>
        <pc:sldMasterMkLst>
          <pc:docMk/>
          <pc:sldMasterMk cId="870845463" sldId="2147483660"/>
        </pc:sldMasterMkLst>
        <pc:sldLayoutChg chg="del">
          <pc:chgData name="Nadja Kruse" userId="6d5f62c1-4add-41d9-8a61-54d2ff786b4f" providerId="ADAL" clId="{EDBA88A5-0E27-49C3-972C-797CF0884F16}" dt="2025-08-21T09:07:47.186" v="194" actId="47"/>
          <pc:sldLayoutMkLst>
            <pc:docMk/>
            <pc:sldMasterMk cId="870845463" sldId="2147483660"/>
            <pc:sldLayoutMk cId="2646840712" sldId="2147483672"/>
          </pc:sldLayoutMkLst>
        </pc:sldLayoutChg>
      </pc:sldMasterChg>
    </pc:docChg>
  </pc:docChgLst>
  <pc:docChgLst>
    <pc:chgData name="Nadja Kruse" userId="6d5f62c1-4add-41d9-8a61-54d2ff786b4f" providerId="ADAL" clId="{E6FE96C1-B701-4E0A-A6F1-36201EC5AD95}"/>
    <pc:docChg chg="undo custSel addSld delSld modSld">
      <pc:chgData name="Nadja Kruse" userId="6d5f62c1-4add-41d9-8a61-54d2ff786b4f" providerId="ADAL" clId="{E6FE96C1-B701-4E0A-A6F1-36201EC5AD95}" dt="2025-03-18T13:33:30.016" v="126" actId="1076"/>
      <pc:docMkLst>
        <pc:docMk/>
      </pc:docMkLst>
      <pc:sldChg chg="modSp">
        <pc:chgData name="Nadja Kruse" userId="6d5f62c1-4add-41d9-8a61-54d2ff786b4f" providerId="ADAL" clId="{E6FE96C1-B701-4E0A-A6F1-36201EC5AD95}" dt="2025-03-18T11:09:26.837" v="4" actId="14826"/>
        <pc:sldMkLst>
          <pc:docMk/>
          <pc:sldMk cId="894760887" sldId="256"/>
        </pc:sldMkLst>
      </pc:sldChg>
      <pc:sldChg chg="modSp">
        <pc:chgData name="Nadja Kruse" userId="6d5f62c1-4add-41d9-8a61-54d2ff786b4f" providerId="ADAL" clId="{E6FE96C1-B701-4E0A-A6F1-36201EC5AD95}" dt="2025-03-18T11:09:02.190" v="2" actId="14826"/>
        <pc:sldMkLst>
          <pc:docMk/>
          <pc:sldMk cId="4101674949" sldId="257"/>
        </pc:sldMkLst>
      </pc:sldChg>
      <pc:sldChg chg="modSp">
        <pc:chgData name="Nadja Kruse" userId="6d5f62c1-4add-41d9-8a61-54d2ff786b4f" providerId="ADAL" clId="{E6FE96C1-B701-4E0A-A6F1-36201EC5AD95}" dt="2025-03-18T11:09:37.694" v="5" actId="14826"/>
        <pc:sldMkLst>
          <pc:docMk/>
          <pc:sldMk cId="2880733785" sldId="258"/>
        </pc:sldMkLst>
      </pc:sldChg>
      <pc:sldChg chg="modSp">
        <pc:chgData name="Nadja Kruse" userId="6d5f62c1-4add-41d9-8a61-54d2ff786b4f" providerId="ADAL" clId="{E6FE96C1-B701-4E0A-A6F1-36201EC5AD95}" dt="2025-03-18T11:09:16.165" v="3" actId="14826"/>
        <pc:sldMkLst>
          <pc:docMk/>
          <pc:sldMk cId="667997030" sldId="259"/>
        </pc:sldMkLst>
      </pc:sldChg>
      <pc:sldChg chg="add del setBg">
        <pc:chgData name="Nadja Kruse" userId="6d5f62c1-4add-41d9-8a61-54d2ff786b4f" providerId="ADAL" clId="{E6FE96C1-B701-4E0A-A6F1-36201EC5AD95}" dt="2025-03-18T13:16:14.537" v="25" actId="47"/>
        <pc:sldMkLst>
          <pc:docMk/>
          <pc:sldMk cId="0" sldId="260"/>
        </pc:sldMkLst>
      </pc:sldChg>
      <pc:sldChg chg="addSp delSp modSp add mod setBg">
        <pc:chgData name="Nadja Kruse" userId="6d5f62c1-4add-41d9-8a61-54d2ff786b4f" providerId="ADAL" clId="{E6FE96C1-B701-4E0A-A6F1-36201EC5AD95}" dt="2025-03-18T13:32:04.281" v="125"/>
        <pc:sldMkLst>
          <pc:docMk/>
          <pc:sldMk cId="0" sldId="261"/>
        </pc:sldMkLst>
      </pc:sldChg>
      <pc:sldChg chg="addSp delSp modSp add mod setBg">
        <pc:chgData name="Nadja Kruse" userId="6d5f62c1-4add-41d9-8a61-54d2ff786b4f" providerId="ADAL" clId="{E6FE96C1-B701-4E0A-A6F1-36201EC5AD95}" dt="2025-03-18T13:31:42.706" v="123"/>
        <pc:sldMkLst>
          <pc:docMk/>
          <pc:sldMk cId="0" sldId="262"/>
        </pc:sldMkLst>
      </pc:sldChg>
      <pc:sldChg chg="addSp delSp modSp add mod setBg">
        <pc:chgData name="Nadja Kruse" userId="6d5f62c1-4add-41d9-8a61-54d2ff786b4f" providerId="ADAL" clId="{E6FE96C1-B701-4E0A-A6F1-36201EC5AD95}" dt="2025-03-18T13:20:34.447" v="44" actId="6549"/>
        <pc:sldMkLst>
          <pc:docMk/>
          <pc:sldMk cId="0" sldId="263"/>
        </pc:sldMkLst>
      </pc:sldChg>
      <pc:sldChg chg="addSp delSp modSp add mod setBg">
        <pc:chgData name="Nadja Kruse" userId="6d5f62c1-4add-41d9-8a61-54d2ff786b4f" providerId="ADAL" clId="{E6FE96C1-B701-4E0A-A6F1-36201EC5AD95}" dt="2025-03-18T13:31:10.104" v="120" actId="1076"/>
        <pc:sldMkLst>
          <pc:docMk/>
          <pc:sldMk cId="0" sldId="264"/>
        </pc:sldMkLst>
      </pc:sldChg>
      <pc:sldChg chg="addSp delSp modSp add mod setBg">
        <pc:chgData name="Nadja Kruse" userId="6d5f62c1-4add-41d9-8a61-54d2ff786b4f" providerId="ADAL" clId="{E6FE96C1-B701-4E0A-A6F1-36201EC5AD95}" dt="2025-03-18T13:31:19.817" v="122"/>
        <pc:sldMkLst>
          <pc:docMk/>
          <pc:sldMk cId="0" sldId="265"/>
        </pc:sldMkLst>
      </pc:sldChg>
      <pc:sldChg chg="addSp delSp modSp add mod setBg">
        <pc:chgData name="Nadja Kruse" userId="6d5f62c1-4add-41d9-8a61-54d2ff786b4f" providerId="ADAL" clId="{E6FE96C1-B701-4E0A-A6F1-36201EC5AD95}" dt="2025-03-18T13:33:30.016" v="126" actId="1076"/>
        <pc:sldMkLst>
          <pc:docMk/>
          <pc:sldMk cId="0" sldId="266"/>
        </pc:sldMkLst>
      </pc:sldChg>
      <pc:sldChg chg="delSp add del mod">
        <pc:chgData name="Nadja Kruse" userId="6d5f62c1-4add-41d9-8a61-54d2ff786b4f" providerId="ADAL" clId="{E6FE96C1-B701-4E0A-A6F1-36201EC5AD95}" dt="2025-03-18T13:27:18.033" v="69" actId="47"/>
        <pc:sldMkLst>
          <pc:docMk/>
          <pc:sldMk cId="3202038524" sldId="267"/>
        </pc:sldMkLst>
      </pc:sldChg>
      <pc:sldChg chg="modSp add mod">
        <pc:chgData name="Nadja Kruse" userId="6d5f62c1-4add-41d9-8a61-54d2ff786b4f" providerId="ADAL" clId="{E6FE96C1-B701-4E0A-A6F1-36201EC5AD95}" dt="2025-03-18T13:28:55.811" v="102" actId="20577"/>
        <pc:sldMkLst>
          <pc:docMk/>
          <pc:sldMk cId="46339441" sldId="2147480161"/>
        </pc:sldMkLst>
      </pc:sldChg>
      <pc:sldChg chg="add del">
        <pc:chgData name="Nadja Kruse" userId="6d5f62c1-4add-41d9-8a61-54d2ff786b4f" providerId="ADAL" clId="{E6FE96C1-B701-4E0A-A6F1-36201EC5AD95}" dt="2025-03-18T13:26:02.474" v="61" actId="47"/>
        <pc:sldMkLst>
          <pc:docMk/>
          <pc:sldMk cId="2663825529" sldId="2147482301"/>
        </pc:sldMkLst>
      </pc:sldChg>
      <pc:sldMasterChg chg="delSldLayout">
        <pc:chgData name="Nadja Kruse" userId="6d5f62c1-4add-41d9-8a61-54d2ff786b4f" providerId="ADAL" clId="{E6FE96C1-B701-4E0A-A6F1-36201EC5AD95}" dt="2025-03-18T13:26:02.474" v="61" actId="47"/>
        <pc:sldMasterMkLst>
          <pc:docMk/>
          <pc:sldMasterMk cId="870845463" sldId="2147483660"/>
        </pc:sldMasterMkLst>
        <pc:sldLayoutChg chg="del">
          <pc:chgData name="Nadja Kruse" userId="6d5f62c1-4add-41d9-8a61-54d2ff786b4f" providerId="ADAL" clId="{E6FE96C1-B701-4E0A-A6F1-36201EC5AD95}" dt="2025-03-18T13:26:02.474" v="61" actId="47"/>
          <pc:sldLayoutMkLst>
            <pc:docMk/>
            <pc:sldMasterMk cId="870845463" sldId="2147483660"/>
            <pc:sldLayoutMk cId="2000843673" sldId="2147483672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04431"/>
            <a:ext cx="8743950" cy="447675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6753821"/>
            <a:ext cx="7715250" cy="3104554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20412-9215-407C-9914-854D4C443E86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2631-DD1D-42C9-BA64-E93834095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352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20412-9215-407C-9914-854D4C443E86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2631-DD1D-42C9-BA64-E93834095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341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684610"/>
            <a:ext cx="2218134" cy="1089719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684610"/>
            <a:ext cx="6525816" cy="108971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20412-9215-407C-9914-854D4C443E86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2631-DD1D-42C9-BA64-E93834095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145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20412-9215-407C-9914-854D4C443E86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2631-DD1D-42C9-BA64-E93834095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681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3205762"/>
            <a:ext cx="8872538" cy="5348882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8605246"/>
            <a:ext cx="8872538" cy="281285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82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82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20412-9215-407C-9914-854D4C443E86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2631-DD1D-42C9-BA64-E93834095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86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3423047"/>
            <a:ext cx="4371975" cy="81587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3423047"/>
            <a:ext cx="4371975" cy="81587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20412-9215-407C-9914-854D4C443E86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2631-DD1D-42C9-BA64-E93834095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690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684612"/>
            <a:ext cx="8872538" cy="24854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3152181"/>
            <a:ext cx="4351883" cy="154483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4697015"/>
            <a:ext cx="4351883" cy="69086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3152181"/>
            <a:ext cx="4373315" cy="154483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4697015"/>
            <a:ext cx="4373315" cy="69086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20412-9215-407C-9914-854D4C443E86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2631-DD1D-42C9-BA64-E93834095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12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20412-9215-407C-9914-854D4C443E86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2631-DD1D-42C9-BA64-E93834095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413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20412-9215-407C-9914-854D4C443E86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2631-DD1D-42C9-BA64-E93834095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810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857250"/>
            <a:ext cx="3317825" cy="300037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1851425"/>
            <a:ext cx="5207794" cy="9138047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3857625"/>
            <a:ext cx="3317825" cy="7146728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20412-9215-407C-9914-854D4C443E86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2631-DD1D-42C9-BA64-E93834095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161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857250"/>
            <a:ext cx="3317825" cy="300037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1851425"/>
            <a:ext cx="5207794" cy="9138047"/>
          </a:xfrm>
        </p:spPr>
        <p:txBody>
          <a:bodyPr anchor="t"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3857625"/>
            <a:ext cx="3317825" cy="7146728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20412-9215-407C-9914-854D4C443E86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2631-DD1D-42C9-BA64-E93834095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534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684612"/>
            <a:ext cx="8872538" cy="2485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3423047"/>
            <a:ext cx="8872538" cy="8158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11918159"/>
            <a:ext cx="2314575" cy="6846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920412-9215-407C-9914-854D4C443E86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11918159"/>
            <a:ext cx="3471863" cy="6846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11918159"/>
            <a:ext cx="2314575" cy="6846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9E2631-DD1D-42C9-BA64-E93834095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845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svg"/><Relationship Id="rId7" Type="http://schemas.openxmlformats.org/officeDocument/2006/relationships/image" Target="../media/image4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svg"/><Relationship Id="rId7" Type="http://schemas.openxmlformats.org/officeDocument/2006/relationships/image" Target="../media/image4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1C501E1-6931-C718-1496-F65515441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7" r="23337"/>
          <a:stretch/>
        </p:blipFill>
        <p:spPr>
          <a:xfrm>
            <a:off x="-1" y="0"/>
            <a:ext cx="10287001" cy="128587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0FB2AF-B669-610E-04E3-62682AB5FA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7899400"/>
            <a:ext cx="11074400" cy="495934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8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00F76185-78F7-0032-98D8-685C320714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9224"/>
            <a:ext cx="10287000" cy="76295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410EE9-7172-99A8-DBF5-96737D18F3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9908" y="7138170"/>
            <a:ext cx="4041345" cy="515619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8A86FD3-A6F8-CD8B-3578-14854A8900F4}"/>
              </a:ext>
            </a:extLst>
          </p:cNvPr>
          <p:cNvSpPr txBox="1"/>
          <p:nvPr/>
        </p:nvSpPr>
        <p:spPr>
          <a:xfrm>
            <a:off x="494270" y="9454741"/>
            <a:ext cx="526397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</a:t>
            </a:r>
          </a:p>
          <a:p>
            <a:r>
              <a:rPr lang="en-US" sz="7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got this!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E0FC92D-E193-F4AC-A3A9-C4F780EFD1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47" y="570808"/>
            <a:ext cx="2187469" cy="99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74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CD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1" r="15171"/>
          <a:stretch/>
        </p:blipFill>
        <p:spPr>
          <a:xfrm>
            <a:off x="-5262" y="3176"/>
            <a:ext cx="10287000" cy="986843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95352" y="6625049"/>
            <a:ext cx="5849282" cy="2198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79"/>
              </a:lnSpc>
              <a:spcBef>
                <a:spcPct val="0"/>
              </a:spcBef>
            </a:pPr>
            <a:r>
              <a:rPr lang="en-US" sz="4199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“WE ARE ONLY </a:t>
            </a:r>
            <a:r>
              <a:rPr lang="en-US" sz="4199" b="1" dirty="0">
                <a:solidFill>
                  <a:srgbClr val="FFFFFF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SUCCESSFUL </a:t>
            </a:r>
            <a:r>
              <a:rPr lang="en-US" sz="4199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AS A </a:t>
            </a:r>
            <a:r>
              <a:rPr lang="en-US" sz="4199" b="1" dirty="0">
                <a:solidFill>
                  <a:srgbClr val="FFFFFF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TEAM.”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6EDDB3-6AE1-AE15-0B4C-D1F82EE20BC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95352" y="11473599"/>
            <a:ext cx="2187469" cy="9994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10A704-D885-11A0-5529-6BA86246A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304" y="7112044"/>
            <a:ext cx="4201502" cy="536053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DB139-37B0-2492-C4C5-923A223D5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33729F-0E1B-930A-9B9D-A13E842D9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9" b="8249"/>
          <a:stretch/>
        </p:blipFill>
        <p:spPr>
          <a:xfrm>
            <a:off x="-1" y="0"/>
            <a:ext cx="10287001" cy="128587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D9E870-D8A6-0321-C0B9-6E4C27C2F0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7899400"/>
            <a:ext cx="11074400" cy="495934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8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881CE89E-C0CC-F0D9-89CF-A337F34D48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9224"/>
            <a:ext cx="10287000" cy="76295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3FE625-74B3-B898-944C-12F35DAE5DD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9908" y="7138170"/>
            <a:ext cx="4041345" cy="5156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0DDB1E9-22D3-FB76-38F1-A3AA4FFD1AFF}"/>
              </a:ext>
            </a:extLst>
          </p:cNvPr>
          <p:cNvSpPr txBox="1"/>
          <p:nvPr/>
        </p:nvSpPr>
        <p:spPr>
          <a:xfrm>
            <a:off x="494270" y="9454741"/>
            <a:ext cx="5263979" cy="238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 </a:t>
            </a:r>
          </a:p>
          <a:p>
            <a:pPr>
              <a:lnSpc>
                <a:spcPct val="114000"/>
              </a:lnSpc>
            </a:pPr>
            <a:r>
              <a:rPr lang="en-US" sz="4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being a </a:t>
            </a:r>
          </a:p>
          <a:p>
            <a:pPr>
              <a:lnSpc>
                <a:spcPct val="114000"/>
              </a:lnSpc>
            </a:pPr>
            <a:r>
              <a:rPr lang="en-US" sz="4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nice colleague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B4AB78B-C691-6D9D-6A1E-EEF062D93C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47" y="570808"/>
            <a:ext cx="2187469" cy="99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97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alpha val="0"/>
              </a:schemeClr>
            </a:gs>
            <a:gs pos="79000">
              <a:schemeClr val="bg1">
                <a:alpha val="23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1C501E1-6931-C718-1496-F65515441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7" b="-2107"/>
          <a:stretch>
            <a:fillRect/>
          </a:stretch>
        </p:blipFill>
        <p:spPr>
          <a:xfrm>
            <a:off x="-1" y="-1"/>
            <a:ext cx="10287001" cy="132347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4615D8-8C3E-1902-E798-0E83A688AC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7899400"/>
            <a:ext cx="11074400" cy="495934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8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00F76185-78F7-0032-98D8-685C320714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9224"/>
            <a:ext cx="10287000" cy="76295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410EE9-7172-99A8-DBF5-96737D18F3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9908" y="7138170"/>
            <a:ext cx="4041345" cy="51561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0FC92D-E193-F4AC-A3A9-C4F780EFD1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47" y="570808"/>
            <a:ext cx="2187469" cy="9994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9895404-F552-6D09-D330-FC68C195CE6B}"/>
              </a:ext>
            </a:extLst>
          </p:cNvPr>
          <p:cNvSpPr txBox="1"/>
          <p:nvPr/>
        </p:nvSpPr>
        <p:spPr>
          <a:xfrm>
            <a:off x="462044" y="9701982"/>
            <a:ext cx="5410119" cy="238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 </a:t>
            </a:r>
          </a:p>
          <a:p>
            <a:pPr>
              <a:lnSpc>
                <a:spcPct val="114000"/>
              </a:lnSpc>
            </a:pPr>
            <a:r>
              <a:rPr lang="en-US" sz="4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being a </a:t>
            </a:r>
          </a:p>
          <a:p>
            <a:pPr>
              <a:lnSpc>
                <a:spcPct val="114000"/>
              </a:lnSpc>
            </a:pPr>
            <a:r>
              <a:rPr lang="en-US" sz="4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nice colleague</a:t>
            </a:r>
          </a:p>
        </p:txBody>
      </p:sp>
    </p:spTree>
    <p:extLst>
      <p:ext uri="{BB962C8B-B14F-4D97-AF65-F5344CB8AC3E}">
        <p14:creationId xmlns:p14="http://schemas.microsoft.com/office/powerpoint/2010/main" val="894760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alpha val="0"/>
              </a:schemeClr>
            </a:gs>
            <a:gs pos="79000">
              <a:schemeClr val="bg1">
                <a:alpha val="23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EA801A-A623-5429-D883-FF72934DB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2D123C-3E85-35E9-0A1C-4713BDB65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7" b="-2107"/>
          <a:stretch>
            <a:fillRect/>
          </a:stretch>
        </p:blipFill>
        <p:spPr>
          <a:xfrm>
            <a:off x="-1" y="-1"/>
            <a:ext cx="10287001" cy="132347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53CECBF-03A3-9860-C0D6-A8028CD687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7899400"/>
            <a:ext cx="11074400" cy="495934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8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035A1E25-FB8A-9DE2-AD10-46D634B32FC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9224"/>
            <a:ext cx="10287000" cy="76295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7B8FE2-87B9-0218-C4C7-81FFFED9A3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9908" y="7138170"/>
            <a:ext cx="4041345" cy="5156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D6E919-CDF2-82BA-634D-4AAF787BA3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47" y="570808"/>
            <a:ext cx="2187469" cy="9994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439F5B0-1FCB-C836-4857-3CADDDF53BE4}"/>
              </a:ext>
            </a:extLst>
          </p:cNvPr>
          <p:cNvSpPr txBox="1"/>
          <p:nvPr/>
        </p:nvSpPr>
        <p:spPr>
          <a:xfrm>
            <a:off x="462044" y="9701982"/>
            <a:ext cx="5410119" cy="238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 </a:t>
            </a:r>
          </a:p>
          <a:p>
            <a:pPr>
              <a:lnSpc>
                <a:spcPct val="114000"/>
              </a:lnSpc>
            </a:pPr>
            <a:r>
              <a:rPr lang="en-US" sz="4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being a </a:t>
            </a:r>
          </a:p>
          <a:p>
            <a:pPr>
              <a:lnSpc>
                <a:spcPct val="114000"/>
              </a:lnSpc>
            </a:pPr>
            <a:r>
              <a:rPr lang="en-US" sz="4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nice colleague</a:t>
            </a:r>
          </a:p>
        </p:txBody>
      </p:sp>
    </p:spTree>
    <p:extLst>
      <p:ext uri="{BB962C8B-B14F-4D97-AF65-F5344CB8AC3E}">
        <p14:creationId xmlns:p14="http://schemas.microsoft.com/office/powerpoint/2010/main" val="2880733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B8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86245" flipH="1">
            <a:off x="1642606" y="10268748"/>
            <a:ext cx="749562" cy="1416698"/>
          </a:xfrm>
          <a:custGeom>
            <a:avLst/>
            <a:gdLst/>
            <a:ahLst/>
            <a:cxnLst/>
            <a:rect l="l" t="t" r="r" b="b"/>
            <a:pathLst>
              <a:path w="749562" h="1416698">
                <a:moveTo>
                  <a:pt x="749563" y="0"/>
                </a:moveTo>
                <a:lnTo>
                  <a:pt x="0" y="0"/>
                </a:lnTo>
                <a:lnTo>
                  <a:pt x="0" y="1416698"/>
                </a:lnTo>
                <a:lnTo>
                  <a:pt x="749563" y="1416698"/>
                </a:lnTo>
                <a:lnTo>
                  <a:pt x="7495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7" name="Freeform 7"/>
          <p:cNvSpPr/>
          <p:nvPr/>
        </p:nvSpPr>
        <p:spPr>
          <a:xfrm>
            <a:off x="8470706" y="5204706"/>
            <a:ext cx="389699" cy="369860"/>
          </a:xfrm>
          <a:custGeom>
            <a:avLst/>
            <a:gdLst/>
            <a:ahLst/>
            <a:cxnLst/>
            <a:rect l="l" t="t" r="r" b="b"/>
            <a:pathLst>
              <a:path w="389699" h="369860">
                <a:moveTo>
                  <a:pt x="0" y="0"/>
                </a:moveTo>
                <a:lnTo>
                  <a:pt x="389699" y="0"/>
                </a:lnTo>
                <a:lnTo>
                  <a:pt x="389699" y="369860"/>
                </a:lnTo>
                <a:lnTo>
                  <a:pt x="0" y="369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8" name="Freeform 8"/>
          <p:cNvSpPr/>
          <p:nvPr/>
        </p:nvSpPr>
        <p:spPr>
          <a:xfrm>
            <a:off x="8470706" y="8917097"/>
            <a:ext cx="389699" cy="369860"/>
          </a:xfrm>
          <a:custGeom>
            <a:avLst/>
            <a:gdLst/>
            <a:ahLst/>
            <a:cxnLst/>
            <a:rect l="l" t="t" r="r" b="b"/>
            <a:pathLst>
              <a:path w="389699" h="369860">
                <a:moveTo>
                  <a:pt x="0" y="0"/>
                </a:moveTo>
                <a:lnTo>
                  <a:pt x="389699" y="0"/>
                </a:lnTo>
                <a:lnTo>
                  <a:pt x="389699" y="369860"/>
                </a:lnTo>
                <a:lnTo>
                  <a:pt x="0" y="369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9" name="Freeform 9"/>
          <p:cNvSpPr/>
          <p:nvPr/>
        </p:nvSpPr>
        <p:spPr>
          <a:xfrm>
            <a:off x="8470706" y="7041144"/>
            <a:ext cx="389699" cy="369860"/>
          </a:xfrm>
          <a:custGeom>
            <a:avLst/>
            <a:gdLst/>
            <a:ahLst/>
            <a:cxnLst/>
            <a:rect l="l" t="t" r="r" b="b"/>
            <a:pathLst>
              <a:path w="389699" h="369860">
                <a:moveTo>
                  <a:pt x="0" y="0"/>
                </a:moveTo>
                <a:lnTo>
                  <a:pt x="389699" y="0"/>
                </a:lnTo>
                <a:lnTo>
                  <a:pt x="389699" y="369860"/>
                </a:lnTo>
                <a:lnTo>
                  <a:pt x="0" y="369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14" name="TextBox 14"/>
          <p:cNvSpPr txBox="1"/>
          <p:nvPr/>
        </p:nvSpPr>
        <p:spPr>
          <a:xfrm>
            <a:off x="6685964" y="4093139"/>
            <a:ext cx="3959183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000" b="1" dirty="0">
                <a:solidFill>
                  <a:srgbClr val="FFFFFF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1999</a:t>
            </a:r>
            <a:r>
              <a:rPr lang="en-US" sz="3000" dirty="0">
                <a:solidFill>
                  <a:srgbClr val="FFFFFF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 </a:t>
            </a:r>
          </a:p>
          <a:p>
            <a:pPr algn="ctr">
              <a:lnSpc>
                <a:spcPts val="3360"/>
              </a:lnSpc>
            </a:pPr>
            <a:r>
              <a:rPr lang="en-US" sz="3000" spc="110" dirty="0">
                <a:solidFill>
                  <a:srgbClr val="FFFFFF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Apprentice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6612" y="10891372"/>
            <a:ext cx="8438943" cy="1623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 spc="568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ONLY MY </a:t>
            </a:r>
          </a:p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b="1" spc="568" dirty="0">
                <a:solidFill>
                  <a:srgbClr val="FFFFFF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ATTITUDE</a:t>
            </a:r>
            <a:r>
              <a:rPr lang="en-US" sz="4699" spc="568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COUNTS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94169" y="7830105"/>
            <a:ext cx="3542773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1"/>
              </a:lnSpc>
            </a:pPr>
            <a:r>
              <a:rPr lang="en-US" sz="2900" b="1" spc="107" dirty="0">
                <a:solidFill>
                  <a:srgbClr val="FFFFFF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2004</a:t>
            </a:r>
          </a:p>
          <a:p>
            <a:pPr algn="ctr">
              <a:lnSpc>
                <a:spcPts val="2871"/>
              </a:lnSpc>
            </a:pPr>
            <a:r>
              <a:rPr lang="en-US" sz="2900" spc="107" dirty="0">
                <a:solidFill>
                  <a:srgbClr val="FFFFFF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Area Responsible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94169" y="9458407"/>
            <a:ext cx="3542773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1"/>
              </a:lnSpc>
            </a:pPr>
            <a:r>
              <a:rPr lang="en-US" sz="2900" b="1" dirty="0">
                <a:solidFill>
                  <a:srgbClr val="FFFFFF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2020</a:t>
            </a:r>
          </a:p>
          <a:p>
            <a:pPr algn="ctr">
              <a:lnSpc>
                <a:spcPts val="3277"/>
              </a:lnSpc>
            </a:pPr>
            <a:r>
              <a:rPr lang="en-US" sz="2900" spc="107" dirty="0">
                <a:solidFill>
                  <a:srgbClr val="FFFFFF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Team Leader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685964" y="5955567"/>
            <a:ext cx="3959183" cy="843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0"/>
              </a:lnSpc>
            </a:pPr>
            <a:r>
              <a:rPr lang="en-US" sz="3000" b="1" spc="110" dirty="0">
                <a:solidFill>
                  <a:srgbClr val="FFFFFF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2001</a:t>
            </a:r>
            <a:r>
              <a:rPr lang="en-US" sz="3000" spc="110" dirty="0">
                <a:solidFill>
                  <a:srgbClr val="FFFFFF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 </a:t>
            </a:r>
          </a:p>
          <a:p>
            <a:pPr algn="ctr">
              <a:lnSpc>
                <a:spcPts val="3330"/>
              </a:lnSpc>
            </a:pPr>
            <a:r>
              <a:rPr lang="en-US" sz="3000" spc="110" dirty="0">
                <a:solidFill>
                  <a:srgbClr val="FFFFFF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Warehouse worker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EB86C05-C5F3-99EE-2DF4-DC8EEF469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1635" y="53760"/>
            <a:ext cx="4041345" cy="51561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9C2507-7146-A476-FB73-80ABF864B474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692084" y="607983"/>
            <a:ext cx="2187469" cy="999408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9" t="253" r="14219" b="-253"/>
          <a:stretch>
            <a:fillRect/>
          </a:stretch>
        </p:blipFill>
        <p:spPr>
          <a:xfrm>
            <a:off x="733672" y="3882197"/>
            <a:ext cx="5971964" cy="681321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B8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3176"/>
            <a:ext cx="7696407" cy="9023501"/>
            <a:chOff x="0" y="0"/>
            <a:chExt cx="10261875" cy="1203133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05" t="143" r="10095" b="-143"/>
            <a:stretch>
              <a:fillRect/>
            </a:stretch>
          </p:blipFill>
          <p:spPr>
            <a:xfrm>
              <a:off x="0" y="0"/>
              <a:ext cx="10261875" cy="12031335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rot="-4456393">
            <a:off x="-92456" y="9060654"/>
            <a:ext cx="1130569" cy="836621"/>
          </a:xfrm>
          <a:custGeom>
            <a:avLst/>
            <a:gdLst/>
            <a:ahLst/>
            <a:cxnLst/>
            <a:rect l="l" t="t" r="r" b="b"/>
            <a:pathLst>
              <a:path w="1130569" h="836621">
                <a:moveTo>
                  <a:pt x="0" y="0"/>
                </a:moveTo>
                <a:lnTo>
                  <a:pt x="1130569" y="0"/>
                </a:lnTo>
                <a:lnTo>
                  <a:pt x="1130569" y="836621"/>
                </a:lnTo>
                <a:lnTo>
                  <a:pt x="0" y="8366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6" name="Freeform 6"/>
          <p:cNvSpPr/>
          <p:nvPr/>
        </p:nvSpPr>
        <p:spPr>
          <a:xfrm>
            <a:off x="7301728" y="2894922"/>
            <a:ext cx="3913145" cy="391314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2B8A8"/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8" name="Freeform 8"/>
          <p:cNvSpPr/>
          <p:nvPr/>
        </p:nvSpPr>
        <p:spPr>
          <a:xfrm>
            <a:off x="8470706" y="7100680"/>
            <a:ext cx="389699" cy="369860"/>
          </a:xfrm>
          <a:custGeom>
            <a:avLst/>
            <a:gdLst/>
            <a:ahLst/>
            <a:cxnLst/>
            <a:rect l="l" t="t" r="r" b="b"/>
            <a:pathLst>
              <a:path w="389699" h="369860">
                <a:moveTo>
                  <a:pt x="0" y="0"/>
                </a:moveTo>
                <a:lnTo>
                  <a:pt x="389699" y="0"/>
                </a:lnTo>
                <a:lnTo>
                  <a:pt x="389699" y="369860"/>
                </a:lnTo>
                <a:lnTo>
                  <a:pt x="0" y="369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9" name="Freeform 9"/>
          <p:cNvSpPr/>
          <p:nvPr/>
        </p:nvSpPr>
        <p:spPr>
          <a:xfrm>
            <a:off x="8470706" y="5637562"/>
            <a:ext cx="389699" cy="369860"/>
          </a:xfrm>
          <a:custGeom>
            <a:avLst/>
            <a:gdLst/>
            <a:ahLst/>
            <a:cxnLst/>
            <a:rect l="l" t="t" r="r" b="b"/>
            <a:pathLst>
              <a:path w="389699" h="369860">
                <a:moveTo>
                  <a:pt x="0" y="0"/>
                </a:moveTo>
                <a:lnTo>
                  <a:pt x="389699" y="0"/>
                </a:lnTo>
                <a:lnTo>
                  <a:pt x="389699" y="369860"/>
                </a:lnTo>
                <a:lnTo>
                  <a:pt x="0" y="369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11" name="Freeform 11"/>
          <p:cNvSpPr/>
          <p:nvPr/>
        </p:nvSpPr>
        <p:spPr>
          <a:xfrm>
            <a:off x="4947259" y="7689616"/>
            <a:ext cx="3913145" cy="391314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2B8A8"/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13" name="Freeform 13"/>
          <p:cNvSpPr/>
          <p:nvPr/>
        </p:nvSpPr>
        <p:spPr>
          <a:xfrm>
            <a:off x="7610191" y="11478980"/>
            <a:ext cx="2188800" cy="1000800"/>
          </a:xfrm>
          <a:custGeom>
            <a:avLst/>
            <a:gdLst/>
            <a:ahLst/>
            <a:cxnLst/>
            <a:rect l="l" t="t" r="r" b="b"/>
            <a:pathLst>
              <a:path w="2261255" h="1032329">
                <a:moveTo>
                  <a:pt x="0" y="0"/>
                </a:moveTo>
                <a:lnTo>
                  <a:pt x="2261255" y="0"/>
                </a:lnTo>
                <a:lnTo>
                  <a:pt x="2261255" y="1032329"/>
                </a:lnTo>
                <a:lnTo>
                  <a:pt x="0" y="10323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15" name="Freeform 15"/>
          <p:cNvSpPr/>
          <p:nvPr/>
        </p:nvSpPr>
        <p:spPr>
          <a:xfrm>
            <a:off x="6514133" y="5329038"/>
            <a:ext cx="3913145" cy="391314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2B8A8"/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19" name="TextBox 19"/>
          <p:cNvSpPr txBox="1"/>
          <p:nvPr/>
        </p:nvSpPr>
        <p:spPr>
          <a:xfrm>
            <a:off x="6981885" y="3854666"/>
            <a:ext cx="3959183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000" b="1" dirty="0">
                <a:solidFill>
                  <a:srgbClr val="FFFFFF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1999</a:t>
            </a:r>
            <a:r>
              <a:rPr lang="en-US" sz="3000" dirty="0">
                <a:solidFill>
                  <a:srgbClr val="FFFFFF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 </a:t>
            </a:r>
          </a:p>
          <a:p>
            <a:pPr algn="ctr">
              <a:lnSpc>
                <a:spcPts val="3360"/>
              </a:lnSpc>
            </a:pPr>
            <a:r>
              <a:rPr lang="en-US" sz="3000" spc="110" dirty="0">
                <a:solidFill>
                  <a:srgbClr val="FFFFFF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Temp worker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9402764"/>
            <a:ext cx="5953184" cy="3088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59"/>
              </a:lnSpc>
            </a:pPr>
            <a:r>
              <a:rPr lang="en-US" sz="4399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“WITH THE RIGHT </a:t>
            </a:r>
            <a:r>
              <a:rPr lang="en-US" sz="4399" b="1" dirty="0">
                <a:solidFill>
                  <a:srgbClr val="FFFFFF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DEDICATION</a:t>
            </a:r>
          </a:p>
          <a:p>
            <a:pPr>
              <a:lnSpc>
                <a:spcPts val="6159"/>
              </a:lnSpc>
              <a:spcBef>
                <a:spcPct val="0"/>
              </a:spcBef>
            </a:pPr>
            <a:r>
              <a:rPr lang="en-US" sz="4399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I CAN ACHIEVE </a:t>
            </a:r>
            <a:r>
              <a:rPr lang="en-US" sz="4399" b="1" dirty="0">
                <a:solidFill>
                  <a:srgbClr val="FFFFFF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EVERYTHING</a:t>
            </a:r>
            <a:r>
              <a:rPr lang="en-US" sz="4399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.”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699319" y="7211792"/>
            <a:ext cx="3542773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1"/>
              </a:lnSpc>
            </a:pPr>
            <a:r>
              <a:rPr lang="en-US" sz="2900" b="1" spc="107" dirty="0">
                <a:solidFill>
                  <a:srgbClr val="FFFFFF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2004</a:t>
            </a:r>
          </a:p>
          <a:p>
            <a:pPr algn="ctr">
              <a:lnSpc>
                <a:spcPts val="2871"/>
              </a:lnSpc>
            </a:pPr>
            <a:r>
              <a:rPr lang="en-US" sz="2900" spc="107" dirty="0">
                <a:solidFill>
                  <a:srgbClr val="FFFFFF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Area Responsible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670619" y="8701326"/>
            <a:ext cx="4571473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1"/>
              </a:lnSpc>
            </a:pPr>
            <a:r>
              <a:rPr lang="en-US" sz="2900" b="1" dirty="0">
                <a:solidFill>
                  <a:srgbClr val="FFFFFF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2025</a:t>
            </a:r>
          </a:p>
          <a:p>
            <a:pPr algn="ctr">
              <a:lnSpc>
                <a:spcPts val="3277"/>
              </a:lnSpc>
            </a:pPr>
            <a:r>
              <a:rPr lang="en-US" sz="2900" spc="107" dirty="0">
                <a:solidFill>
                  <a:srgbClr val="FFFFFF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Team Leader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082782" y="5426189"/>
            <a:ext cx="3765233" cy="1120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1"/>
              </a:lnSpc>
            </a:pPr>
            <a:r>
              <a:rPr lang="en-US" sz="2900" b="1" spc="107" dirty="0">
                <a:solidFill>
                  <a:srgbClr val="FFFFFF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2001</a:t>
            </a:r>
          </a:p>
          <a:p>
            <a:pPr algn="ctr">
              <a:lnSpc>
                <a:spcPts val="2871"/>
              </a:lnSpc>
            </a:pPr>
            <a:r>
              <a:rPr lang="en-US" sz="2900" spc="107" dirty="0">
                <a:solidFill>
                  <a:srgbClr val="FFFFFF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Warehouse </a:t>
            </a:r>
          </a:p>
          <a:p>
            <a:pPr algn="ctr">
              <a:lnSpc>
                <a:spcPts val="2871"/>
              </a:lnSpc>
            </a:pPr>
            <a:r>
              <a:rPr lang="en-US" sz="2900" spc="107" dirty="0">
                <a:solidFill>
                  <a:srgbClr val="FFFFFF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employee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-843759" y="8467064"/>
            <a:ext cx="3542773" cy="312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6"/>
              </a:lnSpc>
            </a:pPr>
            <a:r>
              <a:rPr lang="en-US" sz="2400" b="1" spc="88" dirty="0">
                <a:solidFill>
                  <a:srgbClr val="FFFFFF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Renata</a:t>
            </a:r>
          </a:p>
        </p:txBody>
      </p:sp>
      <p:sp>
        <p:nvSpPr>
          <p:cNvPr id="26" name="AutoShape 26"/>
          <p:cNvSpPr/>
          <p:nvPr/>
        </p:nvSpPr>
        <p:spPr>
          <a:xfrm>
            <a:off x="8173410" y="7991240"/>
            <a:ext cx="0" cy="598531"/>
          </a:xfrm>
          <a:prstGeom prst="line">
            <a:avLst/>
          </a:prstGeom>
          <a:ln w="38100" cap="flat">
            <a:solidFill>
              <a:srgbClr val="143C8A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de-DE" dirty="0"/>
          </a:p>
        </p:txBody>
      </p:sp>
      <p:sp>
        <p:nvSpPr>
          <p:cNvPr id="27" name="AutoShape 27"/>
          <p:cNvSpPr/>
          <p:nvPr/>
        </p:nvSpPr>
        <p:spPr>
          <a:xfrm>
            <a:off x="8636841" y="6546586"/>
            <a:ext cx="0" cy="598531"/>
          </a:xfrm>
          <a:prstGeom prst="line">
            <a:avLst/>
          </a:prstGeom>
          <a:ln w="38100" cap="flat">
            <a:solidFill>
              <a:srgbClr val="143C8A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de-DE" dirty="0"/>
          </a:p>
        </p:txBody>
      </p:sp>
      <p:sp>
        <p:nvSpPr>
          <p:cNvPr id="28" name="AutoShape 28"/>
          <p:cNvSpPr/>
          <p:nvPr/>
        </p:nvSpPr>
        <p:spPr>
          <a:xfrm>
            <a:off x="8915085" y="4764882"/>
            <a:ext cx="0" cy="598531"/>
          </a:xfrm>
          <a:prstGeom prst="line">
            <a:avLst/>
          </a:prstGeom>
          <a:ln w="38100" cap="flat">
            <a:solidFill>
              <a:srgbClr val="143C8A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de-DE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6500E7B-DFEB-D88B-A7D2-4CE04C9576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3800" y="-372911"/>
            <a:ext cx="3542773" cy="465023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8D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AD81D7-8F29-2D11-9A56-C2841117C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57FA8BD-DFD0-9FFF-3B06-2965DDC16919}"/>
              </a:ext>
            </a:extLst>
          </p:cNvPr>
          <p:cNvSpPr/>
          <p:nvPr/>
        </p:nvSpPr>
        <p:spPr>
          <a:xfrm rot="-486245" flipH="1">
            <a:off x="1642606" y="10268748"/>
            <a:ext cx="749562" cy="1416698"/>
          </a:xfrm>
          <a:custGeom>
            <a:avLst/>
            <a:gdLst/>
            <a:ahLst/>
            <a:cxnLst/>
            <a:rect l="l" t="t" r="r" b="b"/>
            <a:pathLst>
              <a:path w="749562" h="1416698">
                <a:moveTo>
                  <a:pt x="749563" y="0"/>
                </a:moveTo>
                <a:lnTo>
                  <a:pt x="0" y="0"/>
                </a:lnTo>
                <a:lnTo>
                  <a:pt x="0" y="1416698"/>
                </a:lnTo>
                <a:lnTo>
                  <a:pt x="749563" y="1416698"/>
                </a:lnTo>
                <a:lnTo>
                  <a:pt x="7495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89532A6-B75E-0C66-5253-C95466FDB1DE}"/>
              </a:ext>
            </a:extLst>
          </p:cNvPr>
          <p:cNvSpPr/>
          <p:nvPr/>
        </p:nvSpPr>
        <p:spPr>
          <a:xfrm>
            <a:off x="8470706" y="5204706"/>
            <a:ext cx="389699" cy="369860"/>
          </a:xfrm>
          <a:custGeom>
            <a:avLst/>
            <a:gdLst/>
            <a:ahLst/>
            <a:cxnLst/>
            <a:rect l="l" t="t" r="r" b="b"/>
            <a:pathLst>
              <a:path w="389699" h="369860">
                <a:moveTo>
                  <a:pt x="0" y="0"/>
                </a:moveTo>
                <a:lnTo>
                  <a:pt x="389699" y="0"/>
                </a:lnTo>
                <a:lnTo>
                  <a:pt x="389699" y="369860"/>
                </a:lnTo>
                <a:lnTo>
                  <a:pt x="0" y="369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98ED3DD-A4FD-01D4-6848-02ED285D9D3B}"/>
              </a:ext>
            </a:extLst>
          </p:cNvPr>
          <p:cNvSpPr/>
          <p:nvPr/>
        </p:nvSpPr>
        <p:spPr>
          <a:xfrm>
            <a:off x="8470706" y="8917097"/>
            <a:ext cx="389699" cy="369860"/>
          </a:xfrm>
          <a:custGeom>
            <a:avLst/>
            <a:gdLst/>
            <a:ahLst/>
            <a:cxnLst/>
            <a:rect l="l" t="t" r="r" b="b"/>
            <a:pathLst>
              <a:path w="389699" h="369860">
                <a:moveTo>
                  <a:pt x="0" y="0"/>
                </a:moveTo>
                <a:lnTo>
                  <a:pt x="389699" y="0"/>
                </a:lnTo>
                <a:lnTo>
                  <a:pt x="389699" y="369860"/>
                </a:lnTo>
                <a:lnTo>
                  <a:pt x="0" y="369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4A7BC83-68D2-9280-1616-65EA3375CF6B}"/>
              </a:ext>
            </a:extLst>
          </p:cNvPr>
          <p:cNvSpPr/>
          <p:nvPr/>
        </p:nvSpPr>
        <p:spPr>
          <a:xfrm>
            <a:off x="8470706" y="7041144"/>
            <a:ext cx="389699" cy="369860"/>
          </a:xfrm>
          <a:custGeom>
            <a:avLst/>
            <a:gdLst/>
            <a:ahLst/>
            <a:cxnLst/>
            <a:rect l="l" t="t" r="r" b="b"/>
            <a:pathLst>
              <a:path w="389699" h="369860">
                <a:moveTo>
                  <a:pt x="0" y="0"/>
                </a:moveTo>
                <a:lnTo>
                  <a:pt x="389699" y="0"/>
                </a:lnTo>
                <a:lnTo>
                  <a:pt x="389699" y="369860"/>
                </a:lnTo>
                <a:lnTo>
                  <a:pt x="0" y="369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0D45C947-21C7-4BB8-5657-8BC041C214CF}"/>
              </a:ext>
            </a:extLst>
          </p:cNvPr>
          <p:cNvSpPr txBox="1"/>
          <p:nvPr/>
        </p:nvSpPr>
        <p:spPr>
          <a:xfrm>
            <a:off x="6685964" y="4093139"/>
            <a:ext cx="3959183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000" b="1" dirty="0">
                <a:solidFill>
                  <a:srgbClr val="FFFFFF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1999</a:t>
            </a:r>
            <a:r>
              <a:rPr lang="en-US" sz="3000" dirty="0">
                <a:solidFill>
                  <a:srgbClr val="FFFFFF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 </a:t>
            </a:r>
          </a:p>
          <a:p>
            <a:pPr algn="ctr">
              <a:lnSpc>
                <a:spcPts val="3360"/>
              </a:lnSpc>
            </a:pPr>
            <a:r>
              <a:rPr lang="en-US" sz="3000" spc="110" dirty="0">
                <a:solidFill>
                  <a:srgbClr val="FFFFFF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Apprentice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568CEDE7-2EB0-6A2C-48F1-007B297B88BB}"/>
              </a:ext>
            </a:extLst>
          </p:cNvPr>
          <p:cNvSpPr txBox="1"/>
          <p:nvPr/>
        </p:nvSpPr>
        <p:spPr>
          <a:xfrm>
            <a:off x="226612" y="10891372"/>
            <a:ext cx="8438943" cy="1623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 spc="568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ONLY MY </a:t>
            </a:r>
          </a:p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b="1" spc="568" dirty="0">
                <a:solidFill>
                  <a:srgbClr val="FFFFFF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ATTITUDE</a:t>
            </a:r>
            <a:r>
              <a:rPr lang="en-US" sz="4699" spc="568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COUNTS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17D557A7-C35E-6F52-7295-54A1720D27E2}"/>
              </a:ext>
            </a:extLst>
          </p:cNvPr>
          <p:cNvSpPr txBox="1"/>
          <p:nvPr/>
        </p:nvSpPr>
        <p:spPr>
          <a:xfrm>
            <a:off x="6894169" y="7830105"/>
            <a:ext cx="3542773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1"/>
              </a:lnSpc>
            </a:pPr>
            <a:r>
              <a:rPr lang="en-US" sz="2900" b="1" spc="107" dirty="0">
                <a:solidFill>
                  <a:srgbClr val="FFFFFF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2004</a:t>
            </a:r>
          </a:p>
          <a:p>
            <a:pPr algn="ctr">
              <a:lnSpc>
                <a:spcPts val="2871"/>
              </a:lnSpc>
            </a:pPr>
            <a:r>
              <a:rPr lang="en-US" sz="2900" spc="107" dirty="0">
                <a:solidFill>
                  <a:srgbClr val="FFFFFF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Area Responsible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32568B01-8072-8D64-8757-306C02D3ED2C}"/>
              </a:ext>
            </a:extLst>
          </p:cNvPr>
          <p:cNvSpPr txBox="1"/>
          <p:nvPr/>
        </p:nvSpPr>
        <p:spPr>
          <a:xfrm>
            <a:off x="6894169" y="9458407"/>
            <a:ext cx="3542773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1"/>
              </a:lnSpc>
            </a:pPr>
            <a:r>
              <a:rPr lang="en-US" sz="2900" b="1" dirty="0">
                <a:solidFill>
                  <a:srgbClr val="FFFFFF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2020</a:t>
            </a:r>
          </a:p>
          <a:p>
            <a:pPr algn="ctr">
              <a:lnSpc>
                <a:spcPts val="3277"/>
              </a:lnSpc>
            </a:pPr>
            <a:r>
              <a:rPr lang="en-US" sz="2900" spc="107" dirty="0">
                <a:solidFill>
                  <a:srgbClr val="FFFFFF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Team Leader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B2333CB1-08F7-1664-2B93-564C5EB24758}"/>
              </a:ext>
            </a:extLst>
          </p:cNvPr>
          <p:cNvSpPr txBox="1"/>
          <p:nvPr/>
        </p:nvSpPr>
        <p:spPr>
          <a:xfrm>
            <a:off x="6685964" y="5955567"/>
            <a:ext cx="3959183" cy="843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0"/>
              </a:lnSpc>
            </a:pPr>
            <a:r>
              <a:rPr lang="en-US" sz="3000" b="1" spc="110" dirty="0">
                <a:solidFill>
                  <a:srgbClr val="FFFFFF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2001</a:t>
            </a:r>
            <a:r>
              <a:rPr lang="en-US" sz="3000" spc="110" dirty="0">
                <a:solidFill>
                  <a:srgbClr val="FFFFFF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 </a:t>
            </a:r>
          </a:p>
          <a:p>
            <a:pPr algn="ctr">
              <a:lnSpc>
                <a:spcPts val="3330"/>
              </a:lnSpc>
            </a:pPr>
            <a:r>
              <a:rPr lang="en-US" sz="3000" spc="110" dirty="0">
                <a:solidFill>
                  <a:srgbClr val="FFFFFF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Warehouse worker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C6BDA0-ED8E-C1E0-99AA-746D279A82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1635" y="53760"/>
            <a:ext cx="4041345" cy="51561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80BC42-45E0-3CF0-586D-83F5368E85E2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692084" y="607983"/>
            <a:ext cx="2187469" cy="999408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3AC9E2F0-57E8-4047-5ADC-032D9B2044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9" t="253" r="14219" b="-253"/>
          <a:stretch>
            <a:fillRect/>
          </a:stretch>
        </p:blipFill>
        <p:spPr>
          <a:xfrm>
            <a:off x="733672" y="3882197"/>
            <a:ext cx="5971964" cy="681321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04967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8D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0FC4B7-6267-DFAF-7789-766DA0EED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F0CA504-3578-06A5-F210-31F063632FE9}"/>
              </a:ext>
            </a:extLst>
          </p:cNvPr>
          <p:cNvGrpSpPr/>
          <p:nvPr/>
        </p:nvGrpSpPr>
        <p:grpSpPr>
          <a:xfrm>
            <a:off x="1" y="3176"/>
            <a:ext cx="7696407" cy="9023501"/>
            <a:chOff x="0" y="0"/>
            <a:chExt cx="10261875" cy="12031335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FCFF9AA6-FFC6-B54A-8515-D32C6433B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05" t="143" r="10095" b="-143"/>
            <a:stretch>
              <a:fillRect/>
            </a:stretch>
          </p:blipFill>
          <p:spPr>
            <a:xfrm>
              <a:off x="0" y="0"/>
              <a:ext cx="10261875" cy="12031335"/>
            </a:xfrm>
            <a:prstGeom prst="rect">
              <a:avLst/>
            </a:prstGeom>
          </p:spPr>
        </p:pic>
      </p:grpSp>
      <p:sp>
        <p:nvSpPr>
          <p:cNvPr id="4" name="Freeform 4">
            <a:extLst>
              <a:ext uri="{FF2B5EF4-FFF2-40B4-BE49-F238E27FC236}">
                <a16:creationId xmlns:a16="http://schemas.microsoft.com/office/drawing/2014/main" id="{D3273089-FEDF-BC6F-9679-76C15D76B6AA}"/>
              </a:ext>
            </a:extLst>
          </p:cNvPr>
          <p:cNvSpPr/>
          <p:nvPr/>
        </p:nvSpPr>
        <p:spPr>
          <a:xfrm rot="-4456393">
            <a:off x="-92456" y="9060654"/>
            <a:ext cx="1130569" cy="836621"/>
          </a:xfrm>
          <a:custGeom>
            <a:avLst/>
            <a:gdLst/>
            <a:ahLst/>
            <a:cxnLst/>
            <a:rect l="l" t="t" r="r" b="b"/>
            <a:pathLst>
              <a:path w="1130569" h="836621">
                <a:moveTo>
                  <a:pt x="0" y="0"/>
                </a:moveTo>
                <a:lnTo>
                  <a:pt x="1130569" y="0"/>
                </a:lnTo>
                <a:lnTo>
                  <a:pt x="1130569" y="836621"/>
                </a:lnTo>
                <a:lnTo>
                  <a:pt x="0" y="8366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153AD4D-67B4-8C03-AB5F-4CC09027A210}"/>
              </a:ext>
            </a:extLst>
          </p:cNvPr>
          <p:cNvSpPr/>
          <p:nvPr/>
        </p:nvSpPr>
        <p:spPr>
          <a:xfrm>
            <a:off x="7301728" y="2894922"/>
            <a:ext cx="3913145" cy="391314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95B8D7"/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05FC7FE5-24CA-04FD-44A2-77A3B5590E47}"/>
              </a:ext>
            </a:extLst>
          </p:cNvPr>
          <p:cNvSpPr txBox="1"/>
          <p:nvPr/>
        </p:nvSpPr>
        <p:spPr>
          <a:xfrm>
            <a:off x="7668586" y="3518748"/>
            <a:ext cx="2711678" cy="2851807"/>
          </a:xfrm>
          <a:prstGeom prst="rect">
            <a:avLst/>
          </a:prstGeom>
          <a:solidFill>
            <a:srgbClr val="95B8D7"/>
          </a:solidFill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 dirty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33789DF-5C5B-F1D0-B1FE-D5CF71407882}"/>
              </a:ext>
            </a:extLst>
          </p:cNvPr>
          <p:cNvSpPr/>
          <p:nvPr/>
        </p:nvSpPr>
        <p:spPr>
          <a:xfrm>
            <a:off x="8470706" y="7100680"/>
            <a:ext cx="389699" cy="369860"/>
          </a:xfrm>
          <a:custGeom>
            <a:avLst/>
            <a:gdLst/>
            <a:ahLst/>
            <a:cxnLst/>
            <a:rect l="l" t="t" r="r" b="b"/>
            <a:pathLst>
              <a:path w="389699" h="369860">
                <a:moveTo>
                  <a:pt x="0" y="0"/>
                </a:moveTo>
                <a:lnTo>
                  <a:pt x="389699" y="0"/>
                </a:lnTo>
                <a:lnTo>
                  <a:pt x="389699" y="369860"/>
                </a:lnTo>
                <a:lnTo>
                  <a:pt x="0" y="369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3530E61-E333-2FD8-77A6-9EFEE61FA37A}"/>
              </a:ext>
            </a:extLst>
          </p:cNvPr>
          <p:cNvSpPr/>
          <p:nvPr/>
        </p:nvSpPr>
        <p:spPr>
          <a:xfrm>
            <a:off x="8470706" y="5637562"/>
            <a:ext cx="389699" cy="369860"/>
          </a:xfrm>
          <a:custGeom>
            <a:avLst/>
            <a:gdLst/>
            <a:ahLst/>
            <a:cxnLst/>
            <a:rect l="l" t="t" r="r" b="b"/>
            <a:pathLst>
              <a:path w="389699" h="369860">
                <a:moveTo>
                  <a:pt x="0" y="0"/>
                </a:moveTo>
                <a:lnTo>
                  <a:pt x="389699" y="0"/>
                </a:lnTo>
                <a:lnTo>
                  <a:pt x="389699" y="369860"/>
                </a:lnTo>
                <a:lnTo>
                  <a:pt x="0" y="369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C158BB1-C0C6-DE1A-61CE-4AA018EA501D}"/>
              </a:ext>
            </a:extLst>
          </p:cNvPr>
          <p:cNvSpPr/>
          <p:nvPr/>
        </p:nvSpPr>
        <p:spPr>
          <a:xfrm>
            <a:off x="4947259" y="7689616"/>
            <a:ext cx="3913145" cy="391314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95B8D7"/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E3F847EB-5C46-0A65-D306-F79DE0AD0CD6}"/>
              </a:ext>
            </a:extLst>
          </p:cNvPr>
          <p:cNvSpPr/>
          <p:nvPr/>
        </p:nvSpPr>
        <p:spPr>
          <a:xfrm>
            <a:off x="7610191" y="11478980"/>
            <a:ext cx="2188800" cy="1000800"/>
          </a:xfrm>
          <a:custGeom>
            <a:avLst/>
            <a:gdLst/>
            <a:ahLst/>
            <a:cxnLst/>
            <a:rect l="l" t="t" r="r" b="b"/>
            <a:pathLst>
              <a:path w="2261255" h="1032329">
                <a:moveTo>
                  <a:pt x="0" y="0"/>
                </a:moveTo>
                <a:lnTo>
                  <a:pt x="2261255" y="0"/>
                </a:lnTo>
                <a:lnTo>
                  <a:pt x="2261255" y="1032329"/>
                </a:lnTo>
                <a:lnTo>
                  <a:pt x="0" y="10323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284E4271-AC00-00EB-81A0-4FC5EFF9E273}"/>
              </a:ext>
            </a:extLst>
          </p:cNvPr>
          <p:cNvSpPr/>
          <p:nvPr/>
        </p:nvSpPr>
        <p:spPr>
          <a:xfrm>
            <a:off x="6514133" y="5329038"/>
            <a:ext cx="3913145" cy="391314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95B8D7"/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A8443628-B558-DCA9-49FF-BF74E254DD45}"/>
              </a:ext>
            </a:extLst>
          </p:cNvPr>
          <p:cNvSpPr txBox="1"/>
          <p:nvPr/>
        </p:nvSpPr>
        <p:spPr>
          <a:xfrm>
            <a:off x="6981885" y="3854666"/>
            <a:ext cx="3959183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000" b="1" dirty="0">
                <a:solidFill>
                  <a:srgbClr val="FFFFFF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1999</a:t>
            </a:r>
            <a:r>
              <a:rPr lang="en-US" sz="3000" dirty="0">
                <a:solidFill>
                  <a:srgbClr val="FFFFFF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 </a:t>
            </a:r>
          </a:p>
          <a:p>
            <a:pPr algn="ctr">
              <a:lnSpc>
                <a:spcPts val="3360"/>
              </a:lnSpc>
            </a:pPr>
            <a:r>
              <a:rPr lang="en-US" sz="3000" spc="110" dirty="0">
                <a:solidFill>
                  <a:srgbClr val="FFFFFF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Temp worker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8CBA708C-CC3A-A243-AC07-404D687B3782}"/>
              </a:ext>
            </a:extLst>
          </p:cNvPr>
          <p:cNvSpPr txBox="1"/>
          <p:nvPr/>
        </p:nvSpPr>
        <p:spPr>
          <a:xfrm>
            <a:off x="1028700" y="9402764"/>
            <a:ext cx="5953184" cy="3088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59"/>
              </a:lnSpc>
            </a:pPr>
            <a:r>
              <a:rPr lang="en-US" sz="4399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“WITH THE RIGHT </a:t>
            </a:r>
            <a:r>
              <a:rPr lang="en-US" sz="4399" b="1" dirty="0">
                <a:solidFill>
                  <a:srgbClr val="FFFFFF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DEDICATION</a:t>
            </a:r>
          </a:p>
          <a:p>
            <a:pPr>
              <a:lnSpc>
                <a:spcPts val="6159"/>
              </a:lnSpc>
              <a:spcBef>
                <a:spcPct val="0"/>
              </a:spcBef>
            </a:pPr>
            <a:r>
              <a:rPr lang="en-US" sz="4399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I CAN ACHIEVE </a:t>
            </a:r>
            <a:r>
              <a:rPr lang="en-US" sz="4399" b="1" dirty="0">
                <a:solidFill>
                  <a:srgbClr val="FFFFFF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EVERYTHING</a:t>
            </a:r>
            <a:r>
              <a:rPr lang="en-US" sz="4399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.”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E3BE6DC1-15ED-49F6-2463-82859A070581}"/>
              </a:ext>
            </a:extLst>
          </p:cNvPr>
          <p:cNvSpPr txBox="1"/>
          <p:nvPr/>
        </p:nvSpPr>
        <p:spPr>
          <a:xfrm>
            <a:off x="6514133" y="6874742"/>
            <a:ext cx="3542773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1"/>
              </a:lnSpc>
            </a:pPr>
            <a:r>
              <a:rPr lang="en-US" sz="2900" b="1" spc="107" dirty="0">
                <a:solidFill>
                  <a:srgbClr val="FFFFFF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2004</a:t>
            </a:r>
          </a:p>
          <a:p>
            <a:pPr algn="ctr">
              <a:lnSpc>
                <a:spcPts val="2871"/>
              </a:lnSpc>
            </a:pPr>
            <a:r>
              <a:rPr lang="en-US" sz="2900" spc="107" dirty="0">
                <a:solidFill>
                  <a:srgbClr val="FFFFFF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Area Responsible</a:t>
            </a: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C9F48DBD-7939-0CD3-855E-EF6EE06A453F}"/>
              </a:ext>
            </a:extLst>
          </p:cNvPr>
          <p:cNvSpPr txBox="1"/>
          <p:nvPr/>
        </p:nvSpPr>
        <p:spPr>
          <a:xfrm>
            <a:off x="5485433" y="8364276"/>
            <a:ext cx="4571473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1"/>
              </a:lnSpc>
            </a:pPr>
            <a:r>
              <a:rPr lang="en-US" sz="2900" b="1" dirty="0">
                <a:solidFill>
                  <a:srgbClr val="FFFFFF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2025</a:t>
            </a:r>
          </a:p>
          <a:p>
            <a:pPr algn="ctr">
              <a:lnSpc>
                <a:spcPts val="3277"/>
              </a:lnSpc>
            </a:pPr>
            <a:r>
              <a:rPr lang="en-US" sz="2900" spc="107" dirty="0">
                <a:solidFill>
                  <a:srgbClr val="FFFFFF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Team Leader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094C7151-1E77-271C-5D26-5D79062C3CA6}"/>
              </a:ext>
            </a:extLst>
          </p:cNvPr>
          <p:cNvSpPr txBox="1"/>
          <p:nvPr/>
        </p:nvSpPr>
        <p:spPr>
          <a:xfrm>
            <a:off x="7082782" y="5426189"/>
            <a:ext cx="3765233" cy="749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1"/>
              </a:lnSpc>
            </a:pPr>
            <a:r>
              <a:rPr lang="en-US" sz="2900" b="1" spc="107" dirty="0">
                <a:solidFill>
                  <a:srgbClr val="FFFFFF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2001</a:t>
            </a:r>
          </a:p>
          <a:p>
            <a:pPr algn="ctr">
              <a:lnSpc>
                <a:spcPts val="2871"/>
              </a:lnSpc>
            </a:pPr>
            <a:r>
              <a:rPr lang="en-US" sz="2900" spc="107" dirty="0">
                <a:solidFill>
                  <a:srgbClr val="FFFFFF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Warehouse employee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5416AEDC-7AE0-7691-2218-0DDEA30D6E58}"/>
              </a:ext>
            </a:extLst>
          </p:cNvPr>
          <p:cNvSpPr txBox="1"/>
          <p:nvPr/>
        </p:nvSpPr>
        <p:spPr>
          <a:xfrm>
            <a:off x="-843759" y="8467064"/>
            <a:ext cx="3542773" cy="312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6"/>
              </a:lnSpc>
            </a:pPr>
            <a:r>
              <a:rPr lang="en-US" sz="2400" b="1" spc="88" dirty="0">
                <a:solidFill>
                  <a:srgbClr val="FFFFFF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Renata</a:t>
            </a:r>
          </a:p>
        </p:txBody>
      </p:sp>
      <p:sp>
        <p:nvSpPr>
          <p:cNvPr id="26" name="AutoShape 26">
            <a:extLst>
              <a:ext uri="{FF2B5EF4-FFF2-40B4-BE49-F238E27FC236}">
                <a16:creationId xmlns:a16="http://schemas.microsoft.com/office/drawing/2014/main" id="{890C1177-EA8E-5102-BB7B-8BE3C1040AEC}"/>
              </a:ext>
            </a:extLst>
          </p:cNvPr>
          <p:cNvSpPr/>
          <p:nvPr/>
        </p:nvSpPr>
        <p:spPr>
          <a:xfrm>
            <a:off x="7988224" y="7654190"/>
            <a:ext cx="0" cy="598531"/>
          </a:xfrm>
          <a:prstGeom prst="line">
            <a:avLst/>
          </a:prstGeom>
          <a:ln w="38100" cap="flat">
            <a:solidFill>
              <a:srgbClr val="143C8A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de-DE" dirty="0"/>
          </a:p>
        </p:txBody>
      </p:sp>
      <p:sp>
        <p:nvSpPr>
          <p:cNvPr id="27" name="AutoShape 27">
            <a:extLst>
              <a:ext uri="{FF2B5EF4-FFF2-40B4-BE49-F238E27FC236}">
                <a16:creationId xmlns:a16="http://schemas.microsoft.com/office/drawing/2014/main" id="{E322808C-0F83-0012-F942-70F2D6B894D8}"/>
              </a:ext>
            </a:extLst>
          </p:cNvPr>
          <p:cNvSpPr/>
          <p:nvPr/>
        </p:nvSpPr>
        <p:spPr>
          <a:xfrm>
            <a:off x="8451655" y="6209536"/>
            <a:ext cx="0" cy="598531"/>
          </a:xfrm>
          <a:prstGeom prst="line">
            <a:avLst/>
          </a:prstGeom>
          <a:ln w="38100" cap="flat">
            <a:solidFill>
              <a:srgbClr val="143C8A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de-DE" dirty="0"/>
          </a:p>
        </p:txBody>
      </p:sp>
      <p:sp>
        <p:nvSpPr>
          <p:cNvPr id="28" name="AutoShape 28">
            <a:extLst>
              <a:ext uri="{FF2B5EF4-FFF2-40B4-BE49-F238E27FC236}">
                <a16:creationId xmlns:a16="http://schemas.microsoft.com/office/drawing/2014/main" id="{64017759-348D-A694-B763-51E55F3064C3}"/>
              </a:ext>
            </a:extLst>
          </p:cNvPr>
          <p:cNvSpPr/>
          <p:nvPr/>
        </p:nvSpPr>
        <p:spPr>
          <a:xfrm>
            <a:off x="8915085" y="4764882"/>
            <a:ext cx="0" cy="598531"/>
          </a:xfrm>
          <a:prstGeom prst="line">
            <a:avLst/>
          </a:prstGeom>
          <a:ln w="38100" cap="flat">
            <a:solidFill>
              <a:srgbClr val="143C8A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de-DE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792FC4B-56F5-4C39-3C95-D468E35EAE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3800" y="-372911"/>
            <a:ext cx="3542773" cy="465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24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75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068605">
            <a:off x="-598501" y="9473684"/>
            <a:ext cx="2255781" cy="637258"/>
          </a:xfrm>
          <a:custGeom>
            <a:avLst/>
            <a:gdLst/>
            <a:ahLst/>
            <a:cxnLst/>
            <a:rect l="l" t="t" r="r" b="b"/>
            <a:pathLst>
              <a:path w="2255781" h="637258">
                <a:moveTo>
                  <a:pt x="0" y="0"/>
                </a:moveTo>
                <a:lnTo>
                  <a:pt x="2255780" y="0"/>
                </a:lnTo>
                <a:lnTo>
                  <a:pt x="2255780" y="637258"/>
                </a:lnTo>
                <a:lnTo>
                  <a:pt x="0" y="6372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4" r="15334"/>
          <a:stretch/>
        </p:blipFill>
        <p:spPr>
          <a:xfrm>
            <a:off x="-5262" y="3176"/>
            <a:ext cx="10287000" cy="986843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460639" y="10159968"/>
            <a:ext cx="4661245" cy="2198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79"/>
              </a:lnSpc>
              <a:spcBef>
                <a:spcPct val="0"/>
              </a:spcBef>
            </a:pPr>
            <a:r>
              <a:rPr lang="en-US" sz="4199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“WE ARE ONLY </a:t>
            </a:r>
            <a:r>
              <a:rPr lang="en-US" sz="4199" b="1" dirty="0">
                <a:solidFill>
                  <a:srgbClr val="FFFFFF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SUCCESSFUL </a:t>
            </a:r>
            <a:r>
              <a:rPr lang="en-US" sz="4199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AS A </a:t>
            </a:r>
            <a:r>
              <a:rPr lang="en-US" sz="4199" b="1" dirty="0">
                <a:solidFill>
                  <a:srgbClr val="FFFFFF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TEAM”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BAE692-6B85-C54C-20EF-F7DA4CE0AAD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42467" y="7312605"/>
            <a:ext cx="2187469" cy="9994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24C50A-B6BA-9FD3-7FCD-E64E5CBFF8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304" y="7112044"/>
            <a:ext cx="4201502" cy="536053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mployee promises_local template_B" id="{97D3665C-B3D4-BC41-824C-36261DBC9DB9}" vid="{9CCBF703-B9FB-A14D-B088-C2E66C64526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081037b-e6b1-4b82-8d25-a452763cc8f9">
      <Terms xmlns="http://schemas.microsoft.com/office/infopath/2007/PartnerControls"/>
    </lcf76f155ced4ddcb4097134ff3c332f>
    <TaxCatchAll xmlns="c091fc99-0f10-4896-be90-eccbd97173d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19C05EE10DB540A0A9760373EBE72A" ma:contentTypeVersion="16" ma:contentTypeDescription="Create a new document." ma:contentTypeScope="" ma:versionID="3bb788a2bfe53f727445a9579839e80e">
  <xsd:schema xmlns:xsd="http://www.w3.org/2001/XMLSchema" xmlns:xs="http://www.w3.org/2001/XMLSchema" xmlns:p="http://schemas.microsoft.com/office/2006/metadata/properties" xmlns:ns2="e081037b-e6b1-4b82-8d25-a452763cc8f9" xmlns:ns3="c091fc99-0f10-4896-be90-eccbd97173dc" targetNamespace="http://schemas.microsoft.com/office/2006/metadata/properties" ma:root="true" ma:fieldsID="d4581ef3052d98f78ab35d671234b7e6" ns2:_="" ns3:_="">
    <xsd:import namespace="e081037b-e6b1-4b82-8d25-a452763cc8f9"/>
    <xsd:import namespace="c091fc99-0f10-4896-be90-eccbd97173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81037b-e6b1-4b82-8d25-a452763cc8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836f7bf-85e3-4815-a138-6d261d50c48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91fc99-0f10-4896-be90-eccbd97173dc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14c79cb-6d9f-4237-ad7d-58d3a0a47039}" ma:internalName="TaxCatchAll" ma:showField="CatchAllData" ma:web="c091fc99-0f10-4896-be90-eccbd97173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4FB357-3C8D-4034-947A-EA1F5352CE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E1E7B9-23C9-43CA-82E9-352EB36DE735}">
  <ds:schemaRefs>
    <ds:schemaRef ds:uri="http://schemas.microsoft.com/office/2006/metadata/properties"/>
    <ds:schemaRef ds:uri="http://schemas.microsoft.com/office/infopath/2007/PartnerControls"/>
    <ds:schemaRef ds:uri="8232b3d1-cd13-40c5-bef5-77780b249d88"/>
    <ds:schemaRef ds:uri="e081037b-e6b1-4b82-8d25-a452763cc8f9"/>
    <ds:schemaRef ds:uri="c091fc99-0f10-4896-be90-eccbd97173dc"/>
  </ds:schemaRefs>
</ds:datastoreItem>
</file>

<file path=customXml/itemProps3.xml><?xml version="1.0" encoding="utf-8"?>
<ds:datastoreItem xmlns:ds="http://schemas.openxmlformats.org/officeDocument/2006/customXml" ds:itemID="{7EE32603-6EB5-40D0-A3D5-8A20F72DD4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81037b-e6b1-4b82-8d25-a452763cc8f9"/>
    <ds:schemaRef ds:uri="c091fc99-0f10-4896-be90-eccbd97173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Employee promises_local template_B</Template>
  <TotalTime>23</TotalTime>
  <Words>119</Words>
  <Application>Microsoft Office PowerPoint</Application>
  <PresentationFormat>Custom</PresentationFormat>
  <Paragraphs>56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Aptos</vt:lpstr>
      <vt:lpstr>Aptos Display</vt:lpstr>
      <vt:lpstr>Arial</vt:lpstr>
      <vt:lpstr>Verdana</vt:lpstr>
      <vt:lpstr>Verdana Pro</vt:lpstr>
      <vt:lpstr>Verdana Pro Bold</vt:lpstr>
      <vt:lpstr>Verdana Pro Condensed</vt:lpstr>
      <vt:lpstr>Verdana Pro Condensed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JYSK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Nadja Kruse</dc:creator>
  <cp:lastModifiedBy>Nadja Kruse</cp:lastModifiedBy>
  <cp:revision>1</cp:revision>
  <dcterms:created xsi:type="dcterms:W3CDTF">2025-03-18T10:37:53Z</dcterms:created>
  <dcterms:modified xsi:type="dcterms:W3CDTF">2025-08-21T09:25:03Z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0x0101005919C05EE10DB540A0A9760373EBE72A</vt:lpwstr>
  </property>
  <property fmtid="{D5CDD505-2E9C-101B-9397-08002B2CF9AE}" pid="3" name="Order">
    <vt:r8>1803300</vt:r8>
  </property>
  <property fmtid="{D5CDD505-2E9C-101B-9397-08002B2CF9AE}" pid="4" name="xd_ProgID">
    <vt:lpwstr/>
  </property>
  <property fmtid="{D5CDD505-2E9C-101B-9397-08002B2CF9AE}" pid="5" name="MediaServiceImageTags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bool>false</vt:bool>
  </property>
</Properties>
</file>