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  <p:sldId id="256" r:id="rId7"/>
    <p:sldId id="258" r:id="rId8"/>
  </p:sldIdLst>
  <p:sldSz cx="10287000" cy="12858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8"/>
  </p:normalViewPr>
  <p:slideViewPr>
    <p:cSldViewPr snapToGrid="0">
      <p:cViewPr varScale="1">
        <p:scale>
          <a:sx n="52" d="100"/>
          <a:sy n="52" d="100"/>
        </p:scale>
        <p:origin x="318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04431"/>
            <a:ext cx="8743950" cy="447675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6753821"/>
            <a:ext cx="7715250" cy="3104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52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4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684610"/>
            <a:ext cx="2218134" cy="108971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684610"/>
            <a:ext cx="6525816" cy="108971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4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8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3205762"/>
            <a:ext cx="8872538" cy="5348882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8605246"/>
            <a:ext cx="8872538" cy="281285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6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423047"/>
            <a:ext cx="4371975" cy="8158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3423047"/>
            <a:ext cx="4371975" cy="81587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4612"/>
            <a:ext cx="8872538" cy="24854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3152181"/>
            <a:ext cx="4351883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4697015"/>
            <a:ext cx="4351883" cy="69086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3152181"/>
            <a:ext cx="4373315" cy="154483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4697015"/>
            <a:ext cx="4373315" cy="69086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1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1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1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851425"/>
            <a:ext cx="5207794" cy="9138047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6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857250"/>
            <a:ext cx="3317825" cy="300037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851425"/>
            <a:ext cx="5207794" cy="9138047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857625"/>
            <a:ext cx="3317825" cy="7146728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3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684612"/>
            <a:ext cx="8872538" cy="2485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3423047"/>
            <a:ext cx="8872538" cy="815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920412-9215-407C-9914-854D4C443E8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1918159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1918159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9E2631-DD1D-42C9-BA64-E938340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in a store&#10;&#10;AI-generated content may be incorrect.">
            <a:extLst>
              <a:ext uri="{FF2B5EF4-FFF2-40B4-BE49-F238E27FC236}">
                <a16:creationId xmlns:a16="http://schemas.microsoft.com/office/drawing/2014/main" id="{F1C501E1-6931-C718-1496-F65515441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5" t="5167" r="23049" b="15774"/>
          <a:stretch/>
        </p:blipFill>
        <p:spPr>
          <a:xfrm>
            <a:off x="-1" y="0"/>
            <a:ext cx="10287001" cy="12858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90FB2AF-B669-610E-04E3-62682AB5FAD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7899400"/>
            <a:ext cx="11074400" cy="4959349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8000">
                <a:schemeClr val="bg1"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and blue background&#10;&#10;AI-generated content may be incorrect.">
            <a:extLst>
              <a:ext uri="{FF2B5EF4-FFF2-40B4-BE49-F238E27FC236}">
                <a16:creationId xmlns:a16="http://schemas.microsoft.com/office/drawing/2014/main" id="{00F76185-78F7-0032-98D8-685C320714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224"/>
            <a:ext cx="10287000" cy="76295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8410EE9-7172-99A8-DBF5-96737D18F3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9908" y="7138170"/>
            <a:ext cx="4041345" cy="515619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8A86FD3-A6F8-CD8B-3578-14854A8900F4}"/>
              </a:ext>
            </a:extLst>
          </p:cNvPr>
          <p:cNvSpPr txBox="1"/>
          <p:nvPr/>
        </p:nvSpPr>
        <p:spPr>
          <a:xfrm>
            <a:off x="494270" y="9454741"/>
            <a:ext cx="526397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</a:p>
          <a:p>
            <a:r>
              <a:rPr lang="en-US" sz="7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got this!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E0FC92D-E193-F4AC-A3A9-C4F780EFD1B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347" y="570808"/>
            <a:ext cx="2187469" cy="9994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FA2C344-628D-EF05-ED79-D5782297B4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8363" y="563925"/>
            <a:ext cx="2187469" cy="101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67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DB139-37B0-2492-C4C5-923A223D5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in a store&#10;&#10;AI-generated content may be incorrect.">
            <a:extLst>
              <a:ext uri="{FF2B5EF4-FFF2-40B4-BE49-F238E27FC236}">
                <a16:creationId xmlns:a16="http://schemas.microsoft.com/office/drawing/2014/main" id="{A333729F-0E1B-930A-9B9D-A13E842D95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5" t="5167" r="23049" b="15774"/>
          <a:stretch/>
        </p:blipFill>
        <p:spPr>
          <a:xfrm>
            <a:off x="-1" y="0"/>
            <a:ext cx="10287001" cy="128587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2D9E870-D8A6-0321-C0B9-6E4C27C2F0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7899400"/>
            <a:ext cx="11074400" cy="4959349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8000">
                <a:schemeClr val="bg1"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and blue background&#10;&#10;AI-generated content may be incorrect.">
            <a:extLst>
              <a:ext uri="{FF2B5EF4-FFF2-40B4-BE49-F238E27FC236}">
                <a16:creationId xmlns:a16="http://schemas.microsoft.com/office/drawing/2014/main" id="{881CE89E-C0CC-F0D9-89CF-A337F34D48D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224"/>
            <a:ext cx="10287000" cy="76295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33FE625-74B3-B898-944C-12F35DAE5DD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9908" y="7138170"/>
            <a:ext cx="4041345" cy="51562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0DDB1E9-22D3-FB76-38F1-A3AA4FFD1AFF}"/>
              </a:ext>
            </a:extLst>
          </p:cNvPr>
          <p:cNvSpPr txBox="1"/>
          <p:nvPr/>
        </p:nvSpPr>
        <p:spPr>
          <a:xfrm>
            <a:off x="494270" y="9454741"/>
            <a:ext cx="5263979" cy="238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</a:t>
            </a:r>
          </a:p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being a </a:t>
            </a:r>
          </a:p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nice colleague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B4AB78B-C691-6D9D-6A1E-EEF062D93CD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347" y="570808"/>
            <a:ext cx="2187469" cy="9994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1AA259D-D782-E873-5F46-F9F0556460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8363" y="563925"/>
            <a:ext cx="2187469" cy="101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99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alpha val="0"/>
              </a:schemeClr>
            </a:gs>
            <a:gs pos="79000">
              <a:schemeClr val="bg1">
                <a:alpha val="23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1C501E1-6931-C718-1496-F65515441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45" t="8438" r="22441" b="35037"/>
          <a:stretch/>
        </p:blipFill>
        <p:spPr>
          <a:xfrm>
            <a:off x="-1" y="0"/>
            <a:ext cx="10287001" cy="1285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D4615D8-8C3E-1902-E798-0E83A688AC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7899400"/>
            <a:ext cx="11074400" cy="4959349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8000">
                <a:schemeClr val="bg1"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and blue background&#10;&#10;AI-generated content may be incorrect.">
            <a:extLst>
              <a:ext uri="{FF2B5EF4-FFF2-40B4-BE49-F238E27FC236}">
                <a16:creationId xmlns:a16="http://schemas.microsoft.com/office/drawing/2014/main" id="{00F76185-78F7-0032-98D8-685C320714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224"/>
            <a:ext cx="10287000" cy="76295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8410EE9-7172-99A8-DBF5-96737D18F3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9908" y="7138170"/>
            <a:ext cx="4041345" cy="515619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E0FC92D-E193-F4AC-A3A9-C4F780EFD1B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347" y="570808"/>
            <a:ext cx="2187469" cy="9994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FA2C344-628D-EF05-ED79-D5782297B4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8363" y="563925"/>
            <a:ext cx="2187469" cy="101317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9895404-F552-6D09-D330-FC68C195CE6B}"/>
              </a:ext>
            </a:extLst>
          </p:cNvPr>
          <p:cNvSpPr txBox="1"/>
          <p:nvPr/>
        </p:nvSpPr>
        <p:spPr>
          <a:xfrm>
            <a:off x="462044" y="9701982"/>
            <a:ext cx="5410119" cy="238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</a:t>
            </a:r>
          </a:p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being a </a:t>
            </a:r>
          </a:p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nice colleague</a:t>
            </a:r>
          </a:p>
        </p:txBody>
      </p:sp>
    </p:spTree>
    <p:extLst>
      <p:ext uri="{BB962C8B-B14F-4D97-AF65-F5344CB8AC3E}">
        <p14:creationId xmlns:p14="http://schemas.microsoft.com/office/powerpoint/2010/main" val="89476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alpha val="0"/>
              </a:schemeClr>
            </a:gs>
            <a:gs pos="79000">
              <a:schemeClr val="bg1">
                <a:alpha val="23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FEA801A-A623-5429-D883-FF72934DB9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1B85411-AB00-CFE4-5E90-707214A0A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45" t="8438" r="22441" b="35037"/>
          <a:stretch/>
        </p:blipFill>
        <p:spPr>
          <a:xfrm>
            <a:off x="-1" y="0"/>
            <a:ext cx="10287001" cy="1285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53CECBF-03A3-9860-C0D6-A8028CD6879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7899400"/>
            <a:ext cx="11074400" cy="4959349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78000">
                <a:schemeClr val="bg1">
                  <a:alpha val="2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and blue background&#10;&#10;AI-generated content may be incorrect.">
            <a:extLst>
              <a:ext uri="{FF2B5EF4-FFF2-40B4-BE49-F238E27FC236}">
                <a16:creationId xmlns:a16="http://schemas.microsoft.com/office/drawing/2014/main" id="{035A1E25-FB8A-9DE2-AD10-46D634B32FC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224"/>
            <a:ext cx="10287000" cy="76295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57B8FE2-87B9-0218-C4C7-81FFFED9A3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9908" y="7138170"/>
            <a:ext cx="4041345" cy="51562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D6E919-CDF2-82BA-634D-4AAF787BA34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347" y="570808"/>
            <a:ext cx="2187469" cy="99940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FC75CCF-F305-3446-66E7-E49528B5B0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8363" y="563925"/>
            <a:ext cx="2187469" cy="101317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439F5B0-1FCB-C836-4857-3CADDDF53BE4}"/>
              </a:ext>
            </a:extLst>
          </p:cNvPr>
          <p:cNvSpPr txBox="1"/>
          <p:nvPr/>
        </p:nvSpPr>
        <p:spPr>
          <a:xfrm>
            <a:off x="462044" y="9701982"/>
            <a:ext cx="5410119" cy="238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</a:t>
            </a:r>
          </a:p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being a </a:t>
            </a:r>
          </a:p>
          <a:p>
            <a:pPr>
              <a:lnSpc>
                <a:spcPct val="114000"/>
              </a:lnSpc>
            </a:pPr>
            <a:r>
              <a:rPr lang="en-US" sz="45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nice colleague</a:t>
            </a:r>
          </a:p>
        </p:txBody>
      </p:sp>
    </p:spTree>
    <p:extLst>
      <p:ext uri="{BB962C8B-B14F-4D97-AF65-F5344CB8AC3E}">
        <p14:creationId xmlns:p14="http://schemas.microsoft.com/office/powerpoint/2010/main" val="288073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mployee promises_local template_B" id="{97D3665C-B3D4-BC41-824C-36261DBC9DB9}" vid="{9CCBF703-B9FB-A14D-B088-C2E66C64526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19C05EE10DB540A0A9760373EBE72A" ma:contentTypeVersion="15" ma:contentTypeDescription="Create a new document." ma:contentTypeScope="" ma:versionID="40acbf0157f6d268915eb085fc504e49">
  <xsd:schema xmlns:xsd="http://www.w3.org/2001/XMLSchema" xmlns:xs="http://www.w3.org/2001/XMLSchema" xmlns:p="http://schemas.microsoft.com/office/2006/metadata/properties" xmlns:ns2="e081037b-e6b1-4b82-8d25-a452763cc8f9" xmlns:ns3="c091fc99-0f10-4896-be90-eccbd97173dc" targetNamespace="http://schemas.microsoft.com/office/2006/metadata/properties" ma:root="true" ma:fieldsID="ca1fec101741764c98a7e0507911bf4d" ns2:_="" ns3:_="">
    <xsd:import namespace="e081037b-e6b1-4b82-8d25-a452763cc8f9"/>
    <xsd:import namespace="c091fc99-0f10-4896-be90-eccbd97173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037b-e6b1-4b82-8d25-a452763cc8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836f7bf-85e3-4815-a138-6d261d50c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91fc99-0f10-4896-be90-eccbd97173d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14c79cb-6d9f-4237-ad7d-58d3a0a47039}" ma:internalName="TaxCatchAll" ma:showField="CatchAllData" ma:web="c091fc99-0f10-4896-be90-eccbd97173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81037b-e6b1-4b82-8d25-a452763cc8f9">
      <Terms xmlns="http://schemas.microsoft.com/office/infopath/2007/PartnerControls"/>
    </lcf76f155ced4ddcb4097134ff3c332f>
    <TaxCatchAll xmlns="c091fc99-0f10-4896-be90-eccbd97173dc" xsi:nil="true"/>
  </documentManagement>
</p:properties>
</file>

<file path=customXml/itemProps1.xml><?xml version="1.0" encoding="utf-8"?>
<ds:datastoreItem xmlns:ds="http://schemas.openxmlformats.org/officeDocument/2006/customXml" ds:itemID="{EB4FB357-3C8D-4034-947A-EA1F5352CE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9E1E57-4919-46C3-96A9-4F83059B89DD}"/>
</file>

<file path=customXml/itemProps3.xml><?xml version="1.0" encoding="utf-8"?>
<ds:datastoreItem xmlns:ds="http://schemas.openxmlformats.org/officeDocument/2006/customXml" ds:itemID="{06E1E7B9-23C9-43CA-82E9-352EB36DE735}">
  <ds:schemaRefs>
    <ds:schemaRef ds:uri="http://schemas.microsoft.com/office/2006/metadata/properties"/>
    <ds:schemaRef ds:uri="http://schemas.microsoft.com/office/infopath/2007/PartnerControls"/>
    <ds:schemaRef ds:uri="8232b3d1-cd13-40c5-bef5-77780b249d8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Employee promises_local template_B</Template>
  <TotalTime>0</TotalTime>
  <Words>25</Words>
  <Application>Microsoft Office PowerPoint</Application>
  <PresentationFormat>Custom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JYSK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Nadja Kruse</dc:creator>
  <cp:lastModifiedBy>Nadja Kruse</cp:lastModifiedBy>
  <cp:revision>1</cp:revision>
  <dcterms:created xsi:type="dcterms:W3CDTF">2025-03-18T10:37:53Z</dcterms:created>
  <dcterms:modified xsi:type="dcterms:W3CDTF">2025-03-18T10:58:25Z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0x0101005919C05EE10DB540A0A9760373EBE72A</vt:lpwstr>
  </property>
</Properties>
</file>