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56" r:id="rId7"/>
    <p:sldId id="258" r:id="rId8"/>
    <p:sldId id="2147480161" r:id="rId9"/>
    <p:sldId id="266" r:id="rId10"/>
    <p:sldId id="261" r:id="rId11"/>
    <p:sldId id="262" r:id="rId12"/>
    <p:sldId id="263" r:id="rId13"/>
    <p:sldId id="264" r:id="rId14"/>
    <p:sldId id="265" r:id="rId15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DBD"/>
    <a:srgbClr val="7B7569"/>
    <a:srgbClr val="E2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E96C1-B701-4E0A-A6F1-36201EC5AD95}" v="34" dt="2025-03-18T13:32:04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/>
  </p:normalViewPr>
  <p:slideViewPr>
    <p:cSldViewPr snapToGrid="0">
      <p:cViewPr varScale="1">
        <p:scale>
          <a:sx n="52" d="100"/>
          <a:sy n="52" d="100"/>
        </p:scale>
        <p:origin x="318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ja Kruse" userId="6d5f62c1-4add-41d9-8a61-54d2ff786b4f" providerId="ADAL" clId="{E6FE96C1-B701-4E0A-A6F1-36201EC5AD95}"/>
    <pc:docChg chg="undo custSel addSld delSld modSld">
      <pc:chgData name="Nadja Kruse" userId="6d5f62c1-4add-41d9-8a61-54d2ff786b4f" providerId="ADAL" clId="{E6FE96C1-B701-4E0A-A6F1-36201EC5AD95}" dt="2025-03-18T13:33:30.016" v="126" actId="1076"/>
      <pc:docMkLst>
        <pc:docMk/>
      </pc:docMkLst>
      <pc:sldChg chg="modSp">
        <pc:chgData name="Nadja Kruse" userId="6d5f62c1-4add-41d9-8a61-54d2ff786b4f" providerId="ADAL" clId="{E6FE96C1-B701-4E0A-A6F1-36201EC5AD95}" dt="2025-03-18T11:09:26.837" v="4" actId="14826"/>
        <pc:sldMkLst>
          <pc:docMk/>
          <pc:sldMk cId="894760887" sldId="256"/>
        </pc:sldMkLst>
        <pc:picChg chg="mod">
          <ac:chgData name="Nadja Kruse" userId="6d5f62c1-4add-41d9-8a61-54d2ff786b4f" providerId="ADAL" clId="{E6FE96C1-B701-4E0A-A6F1-36201EC5AD95}" dt="2025-03-18T11:09:26.837" v="4" actId="14826"/>
          <ac:picMkLst>
            <pc:docMk/>
            <pc:sldMk cId="894760887" sldId="256"/>
            <ac:picMk id="22" creationId="{BFA2C344-628D-EF05-ED79-D5782297B486}"/>
          </ac:picMkLst>
        </pc:picChg>
      </pc:sldChg>
      <pc:sldChg chg="modSp">
        <pc:chgData name="Nadja Kruse" userId="6d5f62c1-4add-41d9-8a61-54d2ff786b4f" providerId="ADAL" clId="{E6FE96C1-B701-4E0A-A6F1-36201EC5AD95}" dt="2025-03-18T11:09:02.190" v="2" actId="14826"/>
        <pc:sldMkLst>
          <pc:docMk/>
          <pc:sldMk cId="4101674949" sldId="257"/>
        </pc:sldMkLst>
        <pc:picChg chg="mod">
          <ac:chgData name="Nadja Kruse" userId="6d5f62c1-4add-41d9-8a61-54d2ff786b4f" providerId="ADAL" clId="{E6FE96C1-B701-4E0A-A6F1-36201EC5AD95}" dt="2025-03-18T11:09:02.190" v="2" actId="14826"/>
          <ac:picMkLst>
            <pc:docMk/>
            <pc:sldMk cId="4101674949" sldId="257"/>
            <ac:picMk id="22" creationId="{BFA2C344-628D-EF05-ED79-D5782297B486}"/>
          </ac:picMkLst>
        </pc:picChg>
      </pc:sldChg>
      <pc:sldChg chg="modSp">
        <pc:chgData name="Nadja Kruse" userId="6d5f62c1-4add-41d9-8a61-54d2ff786b4f" providerId="ADAL" clId="{E6FE96C1-B701-4E0A-A6F1-36201EC5AD95}" dt="2025-03-18T11:09:37.694" v="5" actId="14826"/>
        <pc:sldMkLst>
          <pc:docMk/>
          <pc:sldMk cId="2880733785" sldId="258"/>
        </pc:sldMkLst>
        <pc:picChg chg="mod">
          <ac:chgData name="Nadja Kruse" userId="6d5f62c1-4add-41d9-8a61-54d2ff786b4f" providerId="ADAL" clId="{E6FE96C1-B701-4E0A-A6F1-36201EC5AD95}" dt="2025-03-18T11:09:37.694" v="5" actId="14826"/>
          <ac:picMkLst>
            <pc:docMk/>
            <pc:sldMk cId="2880733785" sldId="258"/>
            <ac:picMk id="22" creationId="{5FC75CCF-F305-3446-66E7-E49528B5B0FD}"/>
          </ac:picMkLst>
        </pc:picChg>
      </pc:sldChg>
      <pc:sldChg chg="modSp">
        <pc:chgData name="Nadja Kruse" userId="6d5f62c1-4add-41d9-8a61-54d2ff786b4f" providerId="ADAL" clId="{E6FE96C1-B701-4E0A-A6F1-36201EC5AD95}" dt="2025-03-18T11:09:16.165" v="3" actId="14826"/>
        <pc:sldMkLst>
          <pc:docMk/>
          <pc:sldMk cId="667997030" sldId="259"/>
        </pc:sldMkLst>
        <pc:picChg chg="mod">
          <ac:chgData name="Nadja Kruse" userId="6d5f62c1-4add-41d9-8a61-54d2ff786b4f" providerId="ADAL" clId="{E6FE96C1-B701-4E0A-A6F1-36201EC5AD95}" dt="2025-03-18T11:09:16.165" v="3" actId="14826"/>
          <ac:picMkLst>
            <pc:docMk/>
            <pc:sldMk cId="667997030" sldId="259"/>
            <ac:picMk id="22" creationId="{01AA259D-D782-E873-5F46-F9F05564609B}"/>
          </ac:picMkLst>
        </pc:picChg>
      </pc:sldChg>
      <pc:sldChg chg="add del setBg">
        <pc:chgData name="Nadja Kruse" userId="6d5f62c1-4add-41d9-8a61-54d2ff786b4f" providerId="ADAL" clId="{E6FE96C1-B701-4E0A-A6F1-36201EC5AD95}" dt="2025-03-18T13:16:14.537" v="25" actId="47"/>
        <pc:sldMkLst>
          <pc:docMk/>
          <pc:sldMk cId="0" sldId="260"/>
        </pc:sldMkLst>
      </pc:sldChg>
      <pc:sldChg chg="addSp delSp modSp add mod setBg">
        <pc:chgData name="Nadja Kruse" userId="6d5f62c1-4add-41d9-8a61-54d2ff786b4f" providerId="ADAL" clId="{E6FE96C1-B701-4E0A-A6F1-36201EC5AD95}" dt="2025-03-18T13:32:04.281" v="125"/>
        <pc:sldMkLst>
          <pc:docMk/>
          <pc:sldMk cId="0" sldId="261"/>
        </pc:sldMkLst>
        <pc:spChg chg="mod">
          <ac:chgData name="Nadja Kruse" userId="6d5f62c1-4add-41d9-8a61-54d2ff786b4f" providerId="ADAL" clId="{E6FE96C1-B701-4E0A-A6F1-36201EC5AD95}" dt="2025-03-18T13:19:55.347" v="36" actId="14100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16:31.897" v="27" actId="478"/>
          <ac:spMkLst>
            <pc:docMk/>
            <pc:sldMk cId="0" sldId="261"/>
            <ac:spMk id="17" creationId="{00000000-0000-0000-0000-000000000000}"/>
          </ac:spMkLst>
        </pc:spChg>
        <pc:spChg chg="mod">
          <ac:chgData name="Nadja Kruse" userId="6d5f62c1-4add-41d9-8a61-54d2ff786b4f" providerId="ADAL" clId="{E6FE96C1-B701-4E0A-A6F1-36201EC5AD95}" dt="2025-03-18T13:17:58.842" v="34" actId="14100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16:37.509" v="28" actId="478"/>
          <ac:spMkLst>
            <pc:docMk/>
            <pc:sldMk cId="0" sldId="261"/>
            <ac:spMk id="25" creationId="{00000000-0000-0000-0000-000000000000}"/>
          </ac:spMkLst>
        </pc:spChg>
        <pc:picChg chg="add mod">
          <ac:chgData name="Nadja Kruse" userId="6d5f62c1-4add-41d9-8a61-54d2ff786b4f" providerId="ADAL" clId="{E6FE96C1-B701-4E0A-A6F1-36201EC5AD95}" dt="2025-03-18T13:32:04.281" v="125"/>
          <ac:picMkLst>
            <pc:docMk/>
            <pc:sldMk cId="0" sldId="261"/>
            <ac:picMk id="29" creationId="{C6500E7B-DFEB-D88B-A7D2-4CE04C957626}"/>
          </ac:picMkLst>
        </pc:picChg>
      </pc:sldChg>
      <pc:sldChg chg="addSp delSp modSp add mod setBg">
        <pc:chgData name="Nadja Kruse" userId="6d5f62c1-4add-41d9-8a61-54d2ff786b4f" providerId="ADAL" clId="{E6FE96C1-B701-4E0A-A6F1-36201EC5AD95}" dt="2025-03-18T13:31:42.706" v="123"/>
        <pc:sldMkLst>
          <pc:docMk/>
          <pc:sldMk cId="0" sldId="262"/>
        </pc:sldMkLst>
        <pc:spChg chg="del">
          <ac:chgData name="Nadja Kruse" userId="6d5f62c1-4add-41d9-8a61-54d2ff786b4f" providerId="ADAL" clId="{E6FE96C1-B701-4E0A-A6F1-36201EC5AD95}" dt="2025-03-18T13:20:12.015" v="38" actId="478"/>
          <ac:spMkLst>
            <pc:docMk/>
            <pc:sldMk cId="0" sldId="262"/>
            <ac:spMk id="13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9:15.428" v="104" actId="478"/>
          <ac:spMkLst>
            <pc:docMk/>
            <pc:sldMk cId="0" sldId="262"/>
            <ac:spMk id="17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0:10.857" v="37" actId="478"/>
          <ac:spMkLst>
            <pc:docMk/>
            <pc:sldMk cId="0" sldId="262"/>
            <ac:spMk id="18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9:13.717" v="103" actId="478"/>
          <ac:spMkLst>
            <pc:docMk/>
            <pc:sldMk cId="0" sldId="262"/>
            <ac:spMk id="25" creationId="{00000000-0000-0000-0000-000000000000}"/>
          </ac:spMkLst>
        </pc:spChg>
        <pc:spChg chg="add mod">
          <ac:chgData name="Nadja Kruse" userId="6d5f62c1-4add-41d9-8a61-54d2ff786b4f" providerId="ADAL" clId="{E6FE96C1-B701-4E0A-A6F1-36201EC5AD95}" dt="2025-03-18T13:20:13.768" v="39"/>
          <ac:spMkLst>
            <pc:docMk/>
            <pc:sldMk cId="0" sldId="262"/>
            <ac:spMk id="26" creationId="{2B495185-982A-681E-003B-D158EF18246D}"/>
          </ac:spMkLst>
        </pc:spChg>
        <pc:spChg chg="add mod">
          <ac:chgData name="Nadja Kruse" userId="6d5f62c1-4add-41d9-8a61-54d2ff786b4f" providerId="ADAL" clId="{E6FE96C1-B701-4E0A-A6F1-36201EC5AD95}" dt="2025-03-18T13:20:13.768" v="39"/>
          <ac:spMkLst>
            <pc:docMk/>
            <pc:sldMk cId="0" sldId="262"/>
            <ac:spMk id="27" creationId="{297FF284-2FA0-E20A-086A-D4CF36846071}"/>
          </ac:spMkLst>
        </pc:spChg>
        <pc:picChg chg="add del mod">
          <ac:chgData name="Nadja Kruse" userId="6d5f62c1-4add-41d9-8a61-54d2ff786b4f" providerId="ADAL" clId="{E6FE96C1-B701-4E0A-A6F1-36201EC5AD95}" dt="2025-03-18T13:29:27.872" v="109" actId="21"/>
          <ac:picMkLst>
            <pc:docMk/>
            <pc:sldMk cId="0" sldId="262"/>
            <ac:picMk id="28" creationId="{BD95C4CF-CFCC-F031-8455-94923F610060}"/>
          </ac:picMkLst>
        </pc:picChg>
        <pc:picChg chg="add mod">
          <ac:chgData name="Nadja Kruse" userId="6d5f62c1-4add-41d9-8a61-54d2ff786b4f" providerId="ADAL" clId="{E6FE96C1-B701-4E0A-A6F1-36201EC5AD95}" dt="2025-03-18T13:31:42.706" v="123"/>
          <ac:picMkLst>
            <pc:docMk/>
            <pc:sldMk cId="0" sldId="262"/>
            <ac:picMk id="29" creationId="{BD95C4CF-CFCC-F031-8455-94923F610060}"/>
          </ac:picMkLst>
        </pc:picChg>
      </pc:sldChg>
      <pc:sldChg chg="addSp delSp modSp add mod setBg">
        <pc:chgData name="Nadja Kruse" userId="6d5f62c1-4add-41d9-8a61-54d2ff786b4f" providerId="ADAL" clId="{E6FE96C1-B701-4E0A-A6F1-36201EC5AD95}" dt="2025-03-18T13:20:34.447" v="44" actId="6549"/>
        <pc:sldMkLst>
          <pc:docMk/>
          <pc:sldMk cId="0" sldId="263"/>
        </pc:sldMkLst>
        <pc:spChg chg="add mod">
          <ac:chgData name="Nadja Kruse" userId="6d5f62c1-4add-41d9-8a61-54d2ff786b4f" providerId="ADAL" clId="{E6FE96C1-B701-4E0A-A6F1-36201EC5AD95}" dt="2025-03-18T13:20:23.186" v="42"/>
          <ac:spMkLst>
            <pc:docMk/>
            <pc:sldMk cId="0" sldId="263"/>
            <ac:spMk id="13" creationId="{4E6FA264-4589-A955-88E3-E388DBECB9E3}"/>
          </ac:spMkLst>
        </pc:spChg>
        <pc:spChg chg="add mod">
          <ac:chgData name="Nadja Kruse" userId="6d5f62c1-4add-41d9-8a61-54d2ff786b4f" providerId="ADAL" clId="{E6FE96C1-B701-4E0A-A6F1-36201EC5AD95}" dt="2025-03-18T13:20:23.186" v="42"/>
          <ac:spMkLst>
            <pc:docMk/>
            <pc:sldMk cId="0" sldId="263"/>
            <ac:spMk id="20" creationId="{A6273980-6C3B-B824-C5F6-819327251ECC}"/>
          </ac:spMkLst>
        </pc:spChg>
        <pc:spChg chg="mod">
          <ac:chgData name="Nadja Kruse" userId="6d5f62c1-4add-41d9-8a61-54d2ff786b4f" providerId="ADAL" clId="{E6FE96C1-B701-4E0A-A6F1-36201EC5AD95}" dt="2025-03-18T13:20:34.447" v="44" actId="6549"/>
          <ac:spMkLst>
            <pc:docMk/>
            <pc:sldMk cId="0" sldId="263"/>
            <ac:spMk id="23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0:19.891" v="40" actId="478"/>
          <ac:spMkLst>
            <pc:docMk/>
            <pc:sldMk cId="0" sldId="263"/>
            <ac:spMk id="28" creationId="{00000000-0000-0000-0000-000000000000}"/>
          </ac:spMkLst>
        </pc:spChg>
        <pc:picChg chg="del">
          <ac:chgData name="Nadja Kruse" userId="6d5f62c1-4add-41d9-8a61-54d2ff786b4f" providerId="ADAL" clId="{E6FE96C1-B701-4E0A-A6F1-36201EC5AD95}" dt="2025-03-18T13:20:21.968" v="41" actId="478"/>
          <ac:picMkLst>
            <pc:docMk/>
            <pc:sldMk cId="0" sldId="263"/>
            <ac:picMk id="32" creationId="{279FA223-B06F-CD6F-6355-DEC66C61C32C}"/>
          </ac:picMkLst>
        </pc:picChg>
      </pc:sldChg>
      <pc:sldChg chg="addSp delSp modSp add mod setBg">
        <pc:chgData name="Nadja Kruse" userId="6d5f62c1-4add-41d9-8a61-54d2ff786b4f" providerId="ADAL" clId="{E6FE96C1-B701-4E0A-A6F1-36201EC5AD95}" dt="2025-03-18T13:31:10.104" v="120" actId="1076"/>
        <pc:sldMkLst>
          <pc:docMk/>
          <pc:sldMk cId="0" sldId="264"/>
        </pc:sldMkLst>
        <pc:spChg chg="del">
          <ac:chgData name="Nadja Kruse" userId="6d5f62c1-4add-41d9-8a61-54d2ff786b4f" providerId="ADAL" clId="{E6FE96C1-B701-4E0A-A6F1-36201EC5AD95}" dt="2025-03-18T13:24:04.091" v="52" actId="478"/>
          <ac:spMkLst>
            <pc:docMk/>
            <pc:sldMk cId="0" sldId="264"/>
            <ac:spMk id="5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4:29.534" v="57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4:05.098" v="53" actId="478"/>
          <ac:spMkLst>
            <pc:docMk/>
            <pc:sldMk cId="0" sldId="264"/>
            <ac:spMk id="7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4:26.803" v="56" actId="478"/>
          <ac:spMkLst>
            <pc:docMk/>
            <pc:sldMk cId="0" sldId="264"/>
            <ac:spMk id="8" creationId="{00000000-0000-0000-0000-000000000000}"/>
          </ac:spMkLst>
        </pc:spChg>
        <pc:spChg chg="add mod">
          <ac:chgData name="Nadja Kruse" userId="6d5f62c1-4add-41d9-8a61-54d2ff786b4f" providerId="ADAL" clId="{E6FE96C1-B701-4E0A-A6F1-36201EC5AD95}" dt="2025-03-18T13:24:23.140" v="55" actId="1076"/>
          <ac:spMkLst>
            <pc:docMk/>
            <pc:sldMk cId="0" sldId="264"/>
            <ac:spMk id="10" creationId="{77364A28-78C5-EDE5-A3E8-40F20A3317E8}"/>
          </ac:spMkLst>
        </pc:spChg>
        <pc:picChg chg="add mod">
          <ac:chgData name="Nadja Kruse" userId="6d5f62c1-4add-41d9-8a61-54d2ff786b4f" providerId="ADAL" clId="{E6FE96C1-B701-4E0A-A6F1-36201EC5AD95}" dt="2025-03-18T13:24:23.140" v="55" actId="1076"/>
          <ac:picMkLst>
            <pc:docMk/>
            <pc:sldMk cId="0" sldId="264"/>
            <ac:picMk id="11" creationId="{72BAE692-6B85-C54C-20EF-F7DA4CE0AADF}"/>
          </ac:picMkLst>
        </pc:picChg>
        <pc:picChg chg="add mod">
          <ac:chgData name="Nadja Kruse" userId="6d5f62c1-4add-41d9-8a61-54d2ff786b4f" providerId="ADAL" clId="{E6FE96C1-B701-4E0A-A6F1-36201EC5AD95}" dt="2025-03-18T13:31:10.104" v="120" actId="1076"/>
          <ac:picMkLst>
            <pc:docMk/>
            <pc:sldMk cId="0" sldId="264"/>
            <ac:picMk id="12" creationId="{8B24C50A-B6BA-9FD3-7FCD-E64E5CBFF861}"/>
          </ac:picMkLst>
        </pc:picChg>
      </pc:sldChg>
      <pc:sldChg chg="addSp delSp modSp add mod setBg">
        <pc:chgData name="Nadja Kruse" userId="6d5f62c1-4add-41d9-8a61-54d2ff786b4f" providerId="ADAL" clId="{E6FE96C1-B701-4E0A-A6F1-36201EC5AD95}" dt="2025-03-18T13:31:19.817" v="122"/>
        <pc:sldMkLst>
          <pc:docMk/>
          <pc:sldMk cId="0" sldId="265"/>
        </pc:sldMkLst>
        <pc:spChg chg="del">
          <ac:chgData name="Nadja Kruse" userId="6d5f62c1-4add-41d9-8a61-54d2ff786b4f" providerId="ADAL" clId="{E6FE96C1-B701-4E0A-A6F1-36201EC5AD95}" dt="2025-03-18T13:23:18.939" v="45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4:36.071" v="59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3:20.150" v="46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24:35.131" v="58" actId="478"/>
          <ac:spMkLst>
            <pc:docMk/>
            <pc:sldMk cId="0" sldId="265"/>
            <ac:spMk id="7" creationId="{00000000-0000-0000-0000-000000000000}"/>
          </ac:spMkLst>
        </pc:spChg>
        <pc:spChg chg="add mod">
          <ac:chgData name="Nadja Kruse" userId="6d5f62c1-4add-41d9-8a61-54d2ff786b4f" providerId="ADAL" clId="{E6FE96C1-B701-4E0A-A6F1-36201EC5AD95}" dt="2025-03-18T13:23:40.497" v="51" actId="1076"/>
          <ac:spMkLst>
            <pc:docMk/>
            <pc:sldMk cId="0" sldId="265"/>
            <ac:spMk id="9" creationId="{4D521F91-69CB-DA58-9B35-82D890D60AC2}"/>
          </ac:spMkLst>
        </pc:spChg>
        <pc:picChg chg="add mod">
          <ac:chgData name="Nadja Kruse" userId="6d5f62c1-4add-41d9-8a61-54d2ff786b4f" providerId="ADAL" clId="{E6FE96C1-B701-4E0A-A6F1-36201EC5AD95}" dt="2025-03-18T13:23:37.276" v="50" actId="1076"/>
          <ac:picMkLst>
            <pc:docMk/>
            <pc:sldMk cId="0" sldId="265"/>
            <ac:picMk id="10" creationId="{666EDDB3-6AE1-AE15-0B4C-D1F82EE20BCD}"/>
          </ac:picMkLst>
        </pc:picChg>
        <pc:picChg chg="add del mod">
          <ac:chgData name="Nadja Kruse" userId="6d5f62c1-4add-41d9-8a61-54d2ff786b4f" providerId="ADAL" clId="{E6FE96C1-B701-4E0A-A6F1-36201EC5AD95}" dt="2025-03-18T13:31:17.844" v="121" actId="478"/>
          <ac:picMkLst>
            <pc:docMk/>
            <pc:sldMk cId="0" sldId="265"/>
            <ac:picMk id="11" creationId="{762D2C56-8E62-4BE4-9AE5-E1F491048FB1}"/>
          </ac:picMkLst>
        </pc:picChg>
        <pc:picChg chg="add mod">
          <ac:chgData name="Nadja Kruse" userId="6d5f62c1-4add-41d9-8a61-54d2ff786b4f" providerId="ADAL" clId="{E6FE96C1-B701-4E0A-A6F1-36201EC5AD95}" dt="2025-03-18T13:31:19.817" v="122"/>
          <ac:picMkLst>
            <pc:docMk/>
            <pc:sldMk cId="0" sldId="265"/>
            <ac:picMk id="12" creationId="{AA10A704-D885-11A0-5529-6BA86246A768}"/>
          </ac:picMkLst>
        </pc:picChg>
      </pc:sldChg>
      <pc:sldChg chg="addSp delSp modSp add mod setBg">
        <pc:chgData name="Nadja Kruse" userId="6d5f62c1-4add-41d9-8a61-54d2ff786b4f" providerId="ADAL" clId="{E6FE96C1-B701-4E0A-A6F1-36201EC5AD95}" dt="2025-03-18T13:33:30.016" v="126" actId="1076"/>
        <pc:sldMkLst>
          <pc:docMk/>
          <pc:sldMk cId="0" sldId="266"/>
        </pc:sldMkLst>
        <pc:spChg chg="mod">
          <ac:chgData name="Nadja Kruse" userId="6d5f62c1-4add-41d9-8a61-54d2ff786b4f" providerId="ADAL" clId="{E6FE96C1-B701-4E0A-A6F1-36201EC5AD95}" dt="2025-03-18T13:33:30.016" v="126" actId="1076"/>
          <ac:spMkLst>
            <pc:docMk/>
            <pc:sldMk cId="0" sldId="266"/>
            <ac:spMk id="10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13:19.198" v="13" actId="478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13:11.068" v="12" actId="478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adja Kruse" userId="6d5f62c1-4add-41d9-8a61-54d2ff786b4f" providerId="ADAL" clId="{E6FE96C1-B701-4E0A-A6F1-36201EC5AD95}" dt="2025-03-18T13:13:08.808" v="11" actId="478"/>
          <ac:spMkLst>
            <pc:docMk/>
            <pc:sldMk cId="0" sldId="266"/>
            <ac:spMk id="13" creationId="{00000000-0000-0000-0000-000000000000}"/>
          </ac:spMkLst>
        </pc:spChg>
        <pc:picChg chg="add mod">
          <ac:chgData name="Nadja Kruse" userId="6d5f62c1-4add-41d9-8a61-54d2ff786b4f" providerId="ADAL" clId="{E6FE96C1-B701-4E0A-A6F1-36201EC5AD95}" dt="2025-03-18T13:31:56.488" v="124"/>
          <ac:picMkLst>
            <pc:docMk/>
            <pc:sldMk cId="0" sldId="266"/>
            <ac:picMk id="19" creationId="{0EB86C05-C5F3-99EE-2DF4-DC8EEF4695B4}"/>
          </ac:picMkLst>
        </pc:picChg>
        <pc:picChg chg="add mod">
          <ac:chgData name="Nadja Kruse" userId="6d5f62c1-4add-41d9-8a61-54d2ff786b4f" providerId="ADAL" clId="{E6FE96C1-B701-4E0A-A6F1-36201EC5AD95}" dt="2025-03-18T13:33:30.016" v="126" actId="1076"/>
          <ac:picMkLst>
            <pc:docMk/>
            <pc:sldMk cId="0" sldId="266"/>
            <ac:picMk id="20" creationId="{629C2507-7146-A476-FB73-80ABF864B474}"/>
          </ac:picMkLst>
        </pc:picChg>
        <pc:picChg chg="add del mod">
          <ac:chgData name="Nadja Kruse" userId="6d5f62c1-4add-41d9-8a61-54d2ff786b4f" providerId="ADAL" clId="{E6FE96C1-B701-4E0A-A6F1-36201EC5AD95}" dt="2025-03-18T13:14:53.834" v="24" actId="478"/>
          <ac:picMkLst>
            <pc:docMk/>
            <pc:sldMk cId="0" sldId="266"/>
            <ac:picMk id="21" creationId="{CCD5B539-01F3-725A-0ADE-39DE98F6E5B3}"/>
          </ac:picMkLst>
        </pc:picChg>
      </pc:sldChg>
      <pc:sldChg chg="delSp add del mod">
        <pc:chgData name="Nadja Kruse" userId="6d5f62c1-4add-41d9-8a61-54d2ff786b4f" providerId="ADAL" clId="{E6FE96C1-B701-4E0A-A6F1-36201EC5AD95}" dt="2025-03-18T13:27:18.033" v="69" actId="47"/>
        <pc:sldMkLst>
          <pc:docMk/>
          <pc:sldMk cId="3202038524" sldId="267"/>
        </pc:sldMkLst>
        <pc:picChg chg="del">
          <ac:chgData name="Nadja Kruse" userId="6d5f62c1-4add-41d9-8a61-54d2ff786b4f" providerId="ADAL" clId="{E6FE96C1-B701-4E0A-A6F1-36201EC5AD95}" dt="2025-03-18T13:26:23.496" v="64" actId="478"/>
          <ac:picMkLst>
            <pc:docMk/>
            <pc:sldMk cId="3202038524" sldId="267"/>
            <ac:picMk id="9" creationId="{C4448524-C4FC-8DB0-EC4D-A421E094F700}"/>
          </ac:picMkLst>
        </pc:picChg>
        <pc:picChg chg="del">
          <ac:chgData name="Nadja Kruse" userId="6d5f62c1-4add-41d9-8a61-54d2ff786b4f" providerId="ADAL" clId="{E6FE96C1-B701-4E0A-A6F1-36201EC5AD95}" dt="2025-03-18T13:26:31.727" v="67" actId="478"/>
          <ac:picMkLst>
            <pc:docMk/>
            <pc:sldMk cId="3202038524" sldId="267"/>
            <ac:picMk id="11" creationId="{D2AB30CF-D502-80B3-0E87-F2DAF75EBE55}"/>
          </ac:picMkLst>
        </pc:picChg>
        <pc:picChg chg="del">
          <ac:chgData name="Nadja Kruse" userId="6d5f62c1-4add-41d9-8a61-54d2ff786b4f" providerId="ADAL" clId="{E6FE96C1-B701-4E0A-A6F1-36201EC5AD95}" dt="2025-03-18T13:26:21.874" v="63" actId="478"/>
          <ac:picMkLst>
            <pc:docMk/>
            <pc:sldMk cId="3202038524" sldId="267"/>
            <ac:picMk id="16" creationId="{AADD7B88-4234-5210-37C0-40075023FE09}"/>
          </ac:picMkLst>
        </pc:picChg>
        <pc:picChg chg="del">
          <ac:chgData name="Nadja Kruse" userId="6d5f62c1-4add-41d9-8a61-54d2ff786b4f" providerId="ADAL" clId="{E6FE96C1-B701-4E0A-A6F1-36201EC5AD95}" dt="2025-03-18T13:26:28.768" v="66" actId="478"/>
          <ac:picMkLst>
            <pc:docMk/>
            <pc:sldMk cId="3202038524" sldId="267"/>
            <ac:picMk id="21" creationId="{62E0E2B8-9257-AE1E-D7E3-63C782E69559}"/>
          </ac:picMkLst>
        </pc:picChg>
        <pc:picChg chg="del">
          <ac:chgData name="Nadja Kruse" userId="6d5f62c1-4add-41d9-8a61-54d2ff786b4f" providerId="ADAL" clId="{E6FE96C1-B701-4E0A-A6F1-36201EC5AD95}" dt="2025-03-18T13:26:26.432" v="65" actId="478"/>
          <ac:picMkLst>
            <pc:docMk/>
            <pc:sldMk cId="3202038524" sldId="267"/>
            <ac:picMk id="22" creationId="{F8C5638D-7F07-8CC0-C388-EA4FCC02334F}"/>
          </ac:picMkLst>
        </pc:picChg>
      </pc:sldChg>
      <pc:sldChg chg="modSp add mod">
        <pc:chgData name="Nadja Kruse" userId="6d5f62c1-4add-41d9-8a61-54d2ff786b4f" providerId="ADAL" clId="{E6FE96C1-B701-4E0A-A6F1-36201EC5AD95}" dt="2025-03-18T13:28:55.811" v="102" actId="20577"/>
        <pc:sldMkLst>
          <pc:docMk/>
          <pc:sldMk cId="46339441" sldId="2147480161"/>
        </pc:sldMkLst>
        <pc:spChg chg="mod">
          <ac:chgData name="Nadja Kruse" userId="6d5f62c1-4add-41d9-8a61-54d2ff786b4f" providerId="ADAL" clId="{E6FE96C1-B701-4E0A-A6F1-36201EC5AD95}" dt="2025-03-18T13:28:55.811" v="102" actId="20577"/>
          <ac:spMkLst>
            <pc:docMk/>
            <pc:sldMk cId="46339441" sldId="2147480161"/>
            <ac:spMk id="2" creationId="{70917E07-6062-F72A-C865-B30E3049F446}"/>
          </ac:spMkLst>
        </pc:spChg>
      </pc:sldChg>
      <pc:sldChg chg="add del">
        <pc:chgData name="Nadja Kruse" userId="6d5f62c1-4add-41d9-8a61-54d2ff786b4f" providerId="ADAL" clId="{E6FE96C1-B701-4E0A-A6F1-36201EC5AD95}" dt="2025-03-18T13:26:02.474" v="61" actId="47"/>
        <pc:sldMkLst>
          <pc:docMk/>
          <pc:sldMk cId="2663825529" sldId="2147482301"/>
        </pc:sldMkLst>
      </pc:sldChg>
      <pc:sldMasterChg chg="delSldLayout">
        <pc:chgData name="Nadja Kruse" userId="6d5f62c1-4add-41d9-8a61-54d2ff786b4f" providerId="ADAL" clId="{E6FE96C1-B701-4E0A-A6F1-36201EC5AD95}" dt="2025-03-18T13:26:02.474" v="61" actId="47"/>
        <pc:sldMasterMkLst>
          <pc:docMk/>
          <pc:sldMasterMk cId="870845463" sldId="2147483660"/>
        </pc:sldMasterMkLst>
        <pc:sldLayoutChg chg="del">
          <pc:chgData name="Nadja Kruse" userId="6d5f62c1-4add-41d9-8a61-54d2ff786b4f" providerId="ADAL" clId="{E6FE96C1-B701-4E0A-A6F1-36201EC5AD95}" dt="2025-03-18T13:26:02.474" v="61" actId="47"/>
          <pc:sldLayoutMkLst>
            <pc:docMk/>
            <pc:sldMasterMk cId="870845463" sldId="2147483660"/>
            <pc:sldLayoutMk cId="2000843673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6753821"/>
            <a:ext cx="7715250" cy="3104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5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610"/>
            <a:ext cx="2218134" cy="10897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610"/>
            <a:ext cx="6525816" cy="10897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5198" y="4600128"/>
            <a:ext cx="7136605" cy="36584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25">
                <a:solidFill>
                  <a:schemeClr val="bg1"/>
                </a:solidFill>
              </a:defRPr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7" y="11916288"/>
            <a:ext cx="479425" cy="500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3" y="11951484"/>
            <a:ext cx="2571750" cy="4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762"/>
            <a:ext cx="8872538" cy="534888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5246"/>
            <a:ext cx="8872538" cy="281285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612"/>
            <a:ext cx="8872538" cy="2485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2181"/>
            <a:ext cx="4351883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7015"/>
            <a:ext cx="4351883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2181"/>
            <a:ext cx="4373315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7015"/>
            <a:ext cx="4373315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1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1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425"/>
            <a:ext cx="5207794" cy="913804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425"/>
            <a:ext cx="5207794" cy="9138047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3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612"/>
            <a:ext cx="8872538" cy="248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3047"/>
            <a:ext cx="8872538" cy="815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20412-9215-407C-9914-854D4C443E8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8159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E2631-DD1D-42C9-BA64-E93834095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5.svg"/><Relationship Id="rId4" Type="http://schemas.openxmlformats.org/officeDocument/2006/relationships/image" Target="../media/image18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store&#10;&#10;AI-generated content may be incorrect.">
            <a:extLst>
              <a:ext uri="{FF2B5EF4-FFF2-40B4-BE49-F238E27FC236}">
                <a16:creationId xmlns:a16="http://schemas.microsoft.com/office/drawing/2014/main" id="{F1C501E1-6931-C718-1496-F6551544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5167" r="23049" b="15774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0FB2AF-B669-610E-04E3-62682AB5F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0F76185-78F7-0032-98D8-685C32071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0EE9-7172-99A8-DBF5-96737D18F3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1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A86FD3-A6F8-CD8B-3578-14854A8900F4}"/>
              </a:ext>
            </a:extLst>
          </p:cNvPr>
          <p:cNvSpPr txBox="1"/>
          <p:nvPr/>
        </p:nvSpPr>
        <p:spPr>
          <a:xfrm>
            <a:off x="494270" y="9454741"/>
            <a:ext cx="52639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</a:p>
          <a:p>
            <a:r>
              <a:rPr lang="en-US" sz="7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got this!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0FC92D-E193-F4AC-A3A9-C4F780EFD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2C344-628D-EF05-ED79-D5782297B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745" y="563925"/>
            <a:ext cx="2186704" cy="10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068605">
            <a:off x="-598501" y="9473684"/>
            <a:ext cx="2255781" cy="637258"/>
          </a:xfrm>
          <a:custGeom>
            <a:avLst/>
            <a:gdLst/>
            <a:ahLst/>
            <a:cxnLst/>
            <a:rect l="l" t="t" r="r" b="b"/>
            <a:pathLst>
              <a:path w="2255781" h="637258">
                <a:moveTo>
                  <a:pt x="0" y="0"/>
                </a:moveTo>
                <a:lnTo>
                  <a:pt x="2255780" y="0"/>
                </a:lnTo>
                <a:lnTo>
                  <a:pt x="2255780" y="637258"/>
                </a:lnTo>
                <a:lnTo>
                  <a:pt x="0" y="637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-5262" y="3176"/>
            <a:ext cx="10287000" cy="9868433"/>
            <a:chOff x="0" y="0"/>
            <a:chExt cx="13716000" cy="1315791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5274" r="15274"/>
            <a:stretch>
              <a:fillRect/>
            </a:stretch>
          </p:blipFill>
          <p:spPr>
            <a:xfrm>
              <a:off x="0" y="0"/>
              <a:ext cx="13716000" cy="1315791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460639" y="10159968"/>
            <a:ext cx="4661245" cy="219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“WE ARE ONLY </a:t>
            </a:r>
            <a:r>
              <a:rPr lang="en-US" sz="41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SUCCESSFUL </a:t>
            </a:r>
            <a:r>
              <a:rPr lang="en-US" sz="41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AS A </a:t>
            </a:r>
            <a:r>
              <a:rPr lang="en-US" sz="41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TEAM”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7364A28-78C5-EDE5-A3E8-40F20A3317E8}"/>
              </a:ext>
            </a:extLst>
          </p:cNvPr>
          <p:cNvSpPr/>
          <p:nvPr/>
        </p:nvSpPr>
        <p:spPr>
          <a:xfrm>
            <a:off x="421758" y="8494312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780514" h="1287440">
                <a:moveTo>
                  <a:pt x="0" y="0"/>
                </a:moveTo>
                <a:lnTo>
                  <a:pt x="2780514" y="0"/>
                </a:lnTo>
                <a:lnTo>
                  <a:pt x="2780514" y="1287441"/>
                </a:lnTo>
                <a:lnTo>
                  <a:pt x="0" y="1287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AE692-6B85-C54C-20EF-F7DA4CE0AAD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42467" y="7312605"/>
            <a:ext cx="2187469" cy="999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4C50A-B6BA-9FD3-7FCD-E64E5CBFF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304" y="7112044"/>
            <a:ext cx="4201502" cy="53605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62" y="3176"/>
            <a:ext cx="10287000" cy="9868433"/>
            <a:chOff x="0" y="0"/>
            <a:chExt cx="13716000" cy="131579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274" r="15274"/>
            <a:stretch>
              <a:fillRect/>
            </a:stretch>
          </p:blipFill>
          <p:spPr>
            <a:xfrm>
              <a:off x="0" y="0"/>
              <a:ext cx="13716000" cy="1315791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95352" y="6625049"/>
            <a:ext cx="5849282" cy="219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“WE ARE ONLY </a:t>
            </a:r>
            <a:r>
              <a:rPr lang="en-US" sz="41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SUCCESSFUL </a:t>
            </a:r>
            <a:r>
              <a:rPr lang="en-US" sz="41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AS A </a:t>
            </a:r>
            <a:r>
              <a:rPr lang="en-US" sz="41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TEAM.” 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D521F91-69CB-DA58-9B35-82D890D60AC2}"/>
              </a:ext>
            </a:extLst>
          </p:cNvPr>
          <p:cNvSpPr/>
          <p:nvPr/>
        </p:nvSpPr>
        <p:spPr>
          <a:xfrm>
            <a:off x="395352" y="10285653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780514" h="1287440">
                <a:moveTo>
                  <a:pt x="0" y="0"/>
                </a:moveTo>
                <a:lnTo>
                  <a:pt x="2780514" y="0"/>
                </a:lnTo>
                <a:lnTo>
                  <a:pt x="2780514" y="1287441"/>
                </a:lnTo>
                <a:lnTo>
                  <a:pt x="0" y="1287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EDDB3-6AE1-AE15-0B4C-D1F82EE20B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5352" y="11473599"/>
            <a:ext cx="2187469" cy="999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0A704-D885-11A0-5529-6BA86246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304" y="7112044"/>
            <a:ext cx="4201502" cy="53605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B139-37B0-2492-C4C5-923A223D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store&#10;&#10;AI-generated content may be incorrect.">
            <a:extLst>
              <a:ext uri="{FF2B5EF4-FFF2-40B4-BE49-F238E27FC236}">
                <a16:creationId xmlns:a16="http://schemas.microsoft.com/office/drawing/2014/main" id="{A333729F-0E1B-930A-9B9D-A13E842D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5167" r="23049" b="15774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D9E870-D8A6-0321-C0B9-6E4C27C2F0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881CE89E-C0CC-F0D9-89CF-A337F34D4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FE625-74B3-B898-944C-12F35DAE5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DDB1E9-22D3-FB76-38F1-A3AA4FFD1AFF}"/>
              </a:ext>
            </a:extLst>
          </p:cNvPr>
          <p:cNvSpPr txBox="1"/>
          <p:nvPr/>
        </p:nvSpPr>
        <p:spPr>
          <a:xfrm>
            <a:off x="494270" y="9454741"/>
            <a:ext cx="526397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being a 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nice colleague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4AB78B-C691-6D9D-6A1E-EEF062D93C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AA259D-D782-E873-5F46-F9F055646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745" y="563925"/>
            <a:ext cx="2186704" cy="10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79000">
              <a:schemeClr val="bg1">
                <a:alpha val="2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C501E1-6931-C718-1496-F6551544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5" t="8438" r="22441" b="35037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4615D8-8C3E-1902-E798-0E83A688AC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0F76185-78F7-0032-98D8-685C32071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0EE9-7172-99A8-DBF5-96737D18F3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0FC92D-E193-F4AC-A3A9-C4F780EFD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2C344-628D-EF05-ED79-D5782297B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745" y="563925"/>
            <a:ext cx="2186704" cy="1013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895404-F552-6D09-D330-FC68C195CE6B}"/>
              </a:ext>
            </a:extLst>
          </p:cNvPr>
          <p:cNvSpPr txBox="1"/>
          <p:nvPr/>
        </p:nvSpPr>
        <p:spPr>
          <a:xfrm>
            <a:off x="462044" y="9701982"/>
            <a:ext cx="541011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being a 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nice colleague</a:t>
            </a:r>
          </a:p>
        </p:txBody>
      </p:sp>
    </p:spTree>
    <p:extLst>
      <p:ext uri="{BB962C8B-B14F-4D97-AF65-F5344CB8AC3E}">
        <p14:creationId xmlns:p14="http://schemas.microsoft.com/office/powerpoint/2010/main" val="89476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79000">
              <a:schemeClr val="bg1">
                <a:alpha val="23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A801A-A623-5429-D883-FF72934DB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85411-AB00-CFE4-5E90-707214A0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5" t="8438" r="22441" b="35037"/>
          <a:stretch/>
        </p:blipFill>
        <p:spPr>
          <a:xfrm>
            <a:off x="-1" y="0"/>
            <a:ext cx="10287001" cy="12858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3CECBF-03A3-9860-C0D6-A8028CD687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899400"/>
            <a:ext cx="11074400" cy="495934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035A1E25-FB8A-9DE2-AD10-46D634B32F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4"/>
            <a:ext cx="10287000" cy="7629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7B8FE2-87B9-0218-C4C7-81FFFED9A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908" y="7138170"/>
            <a:ext cx="4041345" cy="515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D6E919-CDF2-82BA-634D-4AAF787BA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7" y="570808"/>
            <a:ext cx="2187469" cy="99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C75CCF-F305-3446-66E7-E49528B5B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8745" y="563925"/>
            <a:ext cx="2186704" cy="1013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39F5B0-1FCB-C836-4857-3CADDDF53BE4}"/>
              </a:ext>
            </a:extLst>
          </p:cNvPr>
          <p:cNvSpPr txBox="1"/>
          <p:nvPr/>
        </p:nvSpPr>
        <p:spPr>
          <a:xfrm>
            <a:off x="462044" y="9701982"/>
            <a:ext cx="541011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being a </a:t>
            </a:r>
          </a:p>
          <a:p>
            <a:pPr>
              <a:lnSpc>
                <a:spcPct val="114000"/>
              </a:lnSpc>
            </a:pPr>
            <a:r>
              <a:rPr lang="en-US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nice colleague</a:t>
            </a:r>
          </a:p>
        </p:txBody>
      </p:sp>
    </p:spTree>
    <p:extLst>
      <p:ext uri="{BB962C8B-B14F-4D97-AF65-F5344CB8AC3E}">
        <p14:creationId xmlns:p14="http://schemas.microsoft.com/office/powerpoint/2010/main" val="288073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917E07-6062-F72A-C865-B30E3049F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000" b="1" dirty="0">
                <a:latin typeface="Verdana" panose="020B0604030504040204" pitchFamily="34" charset="0"/>
                <a:ea typeface="Verdana" panose="020B0604030504040204" pitchFamily="34" charset="0"/>
              </a:rPr>
              <a:t>Template suggestions </a:t>
            </a:r>
            <a:br>
              <a:rPr lang="en-GB" sz="5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5000" b="1" dirty="0">
                <a:latin typeface="Verdana" panose="020B0604030504040204" pitchFamily="34" charset="0"/>
                <a:ea typeface="Verdana" panose="020B0604030504040204" pitchFamily="34" charset="0"/>
              </a:rPr>
              <a:t>from JDE</a:t>
            </a:r>
          </a:p>
        </p:txBody>
      </p:sp>
    </p:spTree>
    <p:extLst>
      <p:ext uri="{BB962C8B-B14F-4D97-AF65-F5344CB8AC3E}">
        <p14:creationId xmlns:p14="http://schemas.microsoft.com/office/powerpoint/2010/main" val="4633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6245" flipH="1">
            <a:off x="1642606" y="10268748"/>
            <a:ext cx="749562" cy="1416698"/>
          </a:xfrm>
          <a:custGeom>
            <a:avLst/>
            <a:gdLst/>
            <a:ahLst/>
            <a:cxnLst/>
            <a:rect l="l" t="t" r="r" b="b"/>
            <a:pathLst>
              <a:path w="749562" h="1416698">
                <a:moveTo>
                  <a:pt x="749563" y="0"/>
                </a:moveTo>
                <a:lnTo>
                  <a:pt x="0" y="0"/>
                </a:lnTo>
                <a:lnTo>
                  <a:pt x="0" y="1416698"/>
                </a:lnTo>
                <a:lnTo>
                  <a:pt x="749563" y="1416698"/>
                </a:lnTo>
                <a:lnTo>
                  <a:pt x="7495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1001193" y="3958015"/>
            <a:ext cx="6087825" cy="7019083"/>
            <a:chOff x="0" y="0"/>
            <a:chExt cx="8117100" cy="93587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117100" cy="935877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8181" y="4078158"/>
            <a:ext cx="5971964" cy="6813214"/>
            <a:chOff x="0" y="0"/>
            <a:chExt cx="7962619" cy="908428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7122" b="7122"/>
            <a:stretch>
              <a:fillRect/>
            </a:stretch>
          </p:blipFill>
          <p:spPr>
            <a:xfrm>
              <a:off x="0" y="0"/>
              <a:ext cx="7962619" cy="9084285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8470706" y="5204706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8" name="Freeform 8"/>
          <p:cNvSpPr/>
          <p:nvPr/>
        </p:nvSpPr>
        <p:spPr>
          <a:xfrm>
            <a:off x="8470706" y="8917097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8470706" y="7041144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0" name="Freeform 10"/>
          <p:cNvSpPr/>
          <p:nvPr/>
        </p:nvSpPr>
        <p:spPr>
          <a:xfrm>
            <a:off x="671375" y="1789690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780514" h="1287440">
                <a:moveTo>
                  <a:pt x="0" y="0"/>
                </a:moveTo>
                <a:lnTo>
                  <a:pt x="2780514" y="0"/>
                </a:lnTo>
                <a:lnTo>
                  <a:pt x="2780514" y="1287441"/>
                </a:lnTo>
                <a:lnTo>
                  <a:pt x="0" y="12874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4" name="TextBox 14"/>
          <p:cNvSpPr txBox="1"/>
          <p:nvPr/>
        </p:nvSpPr>
        <p:spPr>
          <a:xfrm>
            <a:off x="6685964" y="4093139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  <a:r>
              <a:rPr lang="en-US" sz="300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6612" y="10891372"/>
            <a:ext cx="8438943" cy="162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spc="568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ONLY MY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 spc="568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ATTITUDE</a:t>
            </a:r>
            <a:r>
              <a:rPr lang="en-US" sz="4699" spc="568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 COUNTS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4169" y="7830105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4169" y="9458407"/>
            <a:ext cx="3542773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Employer 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Branding Lead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85964" y="5955567"/>
            <a:ext cx="3959183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3000" b="1" spc="110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3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B86C05-C5F3-99EE-2DF4-DC8EEF469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635" y="53760"/>
            <a:ext cx="4041345" cy="5156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9C2507-7146-A476-FB73-80ABF864B47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2084" y="607983"/>
            <a:ext cx="2187469" cy="999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176"/>
            <a:ext cx="7696407" cy="9023501"/>
            <a:chOff x="0" y="0"/>
            <a:chExt cx="10261875" cy="120313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936" b="5936"/>
            <a:stretch>
              <a:fillRect/>
            </a:stretch>
          </p:blipFill>
          <p:spPr>
            <a:xfrm>
              <a:off x="0" y="0"/>
              <a:ext cx="10261875" cy="12031335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4456393">
            <a:off x="-92456" y="9060654"/>
            <a:ext cx="1130569" cy="836621"/>
          </a:xfrm>
          <a:custGeom>
            <a:avLst/>
            <a:gdLst/>
            <a:ahLst/>
            <a:cxnLst/>
            <a:rect l="l" t="t" r="r" b="b"/>
            <a:pathLst>
              <a:path w="1130569" h="836621">
                <a:moveTo>
                  <a:pt x="0" y="0"/>
                </a:moveTo>
                <a:lnTo>
                  <a:pt x="1130569" y="0"/>
                </a:lnTo>
                <a:lnTo>
                  <a:pt x="1130569" y="836621"/>
                </a:lnTo>
                <a:lnTo>
                  <a:pt x="0" y="8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5" name="Group 5"/>
          <p:cNvGrpSpPr/>
          <p:nvPr/>
        </p:nvGrpSpPr>
        <p:grpSpPr>
          <a:xfrm>
            <a:off x="7301728" y="2894922"/>
            <a:ext cx="3913145" cy="39131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CDBD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8470706" y="7100680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8470706" y="5637562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10" name="Group 10"/>
          <p:cNvGrpSpPr/>
          <p:nvPr/>
        </p:nvGrpSpPr>
        <p:grpSpPr>
          <a:xfrm>
            <a:off x="4947259" y="7689616"/>
            <a:ext cx="3913145" cy="391314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CDBD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10191" y="11478980"/>
            <a:ext cx="2188800" cy="1000800"/>
          </a:xfrm>
          <a:custGeom>
            <a:avLst/>
            <a:gdLst/>
            <a:ahLst/>
            <a:cxnLst/>
            <a:rect l="l" t="t" r="r" b="b"/>
            <a:pathLst>
              <a:path w="2261255" h="1032329">
                <a:moveTo>
                  <a:pt x="0" y="0"/>
                </a:moveTo>
                <a:lnTo>
                  <a:pt x="2261255" y="0"/>
                </a:lnTo>
                <a:lnTo>
                  <a:pt x="2261255" y="1032329"/>
                </a:lnTo>
                <a:lnTo>
                  <a:pt x="0" y="1032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14" name="Group 14"/>
          <p:cNvGrpSpPr/>
          <p:nvPr/>
        </p:nvGrpSpPr>
        <p:grpSpPr>
          <a:xfrm>
            <a:off x="6514133" y="5329038"/>
            <a:ext cx="3913145" cy="391314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CDBD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7610191" y="10337558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261255" h="1047012">
                <a:moveTo>
                  <a:pt x="0" y="0"/>
                </a:moveTo>
                <a:lnTo>
                  <a:pt x="2261255" y="0"/>
                </a:lnTo>
                <a:lnTo>
                  <a:pt x="2261255" y="1047011"/>
                </a:lnTo>
                <a:lnTo>
                  <a:pt x="0" y="10470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TextBox 19"/>
          <p:cNvSpPr txBox="1"/>
          <p:nvPr/>
        </p:nvSpPr>
        <p:spPr>
          <a:xfrm>
            <a:off x="6981885" y="3854666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  <a:r>
              <a:rPr lang="en-US" sz="300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9402764"/>
            <a:ext cx="5953184" cy="308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“WITH THE RIGHT </a:t>
            </a:r>
            <a:r>
              <a:rPr lang="en-US" sz="43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DEDICATION</a:t>
            </a:r>
          </a:p>
          <a:p>
            <a:pPr>
              <a:lnSpc>
                <a:spcPts val="6159"/>
              </a:lnSpc>
              <a:spcBef>
                <a:spcPct val="0"/>
              </a:spcBef>
            </a:pP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I CAN ACHIEVE </a:t>
            </a:r>
            <a:r>
              <a:rPr lang="en-US" sz="43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EVERYTHING</a:t>
            </a:r>
            <a:r>
              <a:rPr lang="en-US" sz="43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.”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14133" y="6874742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Managerin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85433" y="8364276"/>
            <a:ext cx="457147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Employer Branding Lead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80813" y="5395713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843759" y="8467064"/>
            <a:ext cx="354277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400" b="1" spc="88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Marica</a:t>
            </a:r>
          </a:p>
        </p:txBody>
      </p:sp>
      <p:sp>
        <p:nvSpPr>
          <p:cNvPr id="26" name="AutoShape 26"/>
          <p:cNvSpPr/>
          <p:nvPr/>
        </p:nvSpPr>
        <p:spPr>
          <a:xfrm>
            <a:off x="7988224" y="7654190"/>
            <a:ext cx="0" cy="598531"/>
          </a:xfrm>
          <a:prstGeom prst="line">
            <a:avLst/>
          </a:prstGeom>
          <a:ln w="38100" cap="flat">
            <a:solidFill>
              <a:srgbClr val="143C8A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7" name="AutoShape 27"/>
          <p:cNvSpPr/>
          <p:nvPr/>
        </p:nvSpPr>
        <p:spPr>
          <a:xfrm>
            <a:off x="8451655" y="6209536"/>
            <a:ext cx="0" cy="598531"/>
          </a:xfrm>
          <a:prstGeom prst="line">
            <a:avLst/>
          </a:prstGeom>
          <a:ln w="38100" cap="flat">
            <a:solidFill>
              <a:srgbClr val="143C8A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8" name="AutoShape 28"/>
          <p:cNvSpPr/>
          <p:nvPr/>
        </p:nvSpPr>
        <p:spPr>
          <a:xfrm>
            <a:off x="8915085" y="4764882"/>
            <a:ext cx="0" cy="598531"/>
          </a:xfrm>
          <a:prstGeom prst="line">
            <a:avLst/>
          </a:prstGeom>
          <a:ln w="38100" cap="flat">
            <a:solidFill>
              <a:srgbClr val="143C8A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de-DE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500E7B-DFEB-D88B-A7D2-4CE04C957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800" y="-372911"/>
            <a:ext cx="3542773" cy="4650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176"/>
            <a:ext cx="7696407" cy="9023501"/>
            <a:chOff x="0" y="0"/>
            <a:chExt cx="10261875" cy="120313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936" b="5936"/>
            <a:stretch>
              <a:fillRect/>
            </a:stretch>
          </p:blipFill>
          <p:spPr>
            <a:xfrm>
              <a:off x="0" y="0"/>
              <a:ext cx="10261875" cy="12031335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4456393">
            <a:off x="-92456" y="9060654"/>
            <a:ext cx="1130569" cy="836621"/>
          </a:xfrm>
          <a:custGeom>
            <a:avLst/>
            <a:gdLst/>
            <a:ahLst/>
            <a:cxnLst/>
            <a:rect l="l" t="t" r="r" b="b"/>
            <a:pathLst>
              <a:path w="1130569" h="836621">
                <a:moveTo>
                  <a:pt x="0" y="0"/>
                </a:moveTo>
                <a:lnTo>
                  <a:pt x="1130569" y="0"/>
                </a:lnTo>
                <a:lnTo>
                  <a:pt x="1130569" y="836621"/>
                </a:lnTo>
                <a:lnTo>
                  <a:pt x="0" y="8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5" name="Group 5"/>
          <p:cNvGrpSpPr/>
          <p:nvPr/>
        </p:nvGrpSpPr>
        <p:grpSpPr>
          <a:xfrm>
            <a:off x="7301728" y="2894922"/>
            <a:ext cx="3913145" cy="39131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EEF8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8470706" y="7100680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8470706" y="5637562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10" name="Group 10"/>
          <p:cNvGrpSpPr/>
          <p:nvPr/>
        </p:nvGrpSpPr>
        <p:grpSpPr>
          <a:xfrm>
            <a:off x="4947259" y="7689616"/>
            <a:ext cx="3913145" cy="391314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EEF8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14133" y="5329038"/>
            <a:ext cx="3913145" cy="391314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EEF8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903832" y="3996405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  <a:r>
              <a:rPr lang="en-US" sz="3000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7628" y="9569988"/>
            <a:ext cx="5953184" cy="38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“WITH THE RIGHT </a:t>
            </a:r>
            <a:r>
              <a:rPr lang="en-US" sz="4399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DEDICATION</a:t>
            </a:r>
          </a:p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I CAN ACHIEVE </a:t>
            </a:r>
            <a:r>
              <a:rPr lang="en-US" sz="4399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EVERYTHING</a:t>
            </a:r>
            <a:r>
              <a:rPr lang="en-US" sz="4399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.”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endParaRPr lang="en-US" sz="4399" dirty="0">
              <a:solidFill>
                <a:srgbClr val="000000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14133" y="6874742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85433" y="8244687"/>
            <a:ext cx="457147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Employer Branding Lead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80813" y="5488547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000000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000000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843759" y="8467064"/>
            <a:ext cx="354277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400" b="1" spc="88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Marica</a:t>
            </a: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2B495185-982A-681E-003B-D158EF18246D}"/>
              </a:ext>
            </a:extLst>
          </p:cNvPr>
          <p:cNvSpPr/>
          <p:nvPr/>
        </p:nvSpPr>
        <p:spPr>
          <a:xfrm>
            <a:off x="7610191" y="11478980"/>
            <a:ext cx="2188800" cy="1000800"/>
          </a:xfrm>
          <a:custGeom>
            <a:avLst/>
            <a:gdLst/>
            <a:ahLst/>
            <a:cxnLst/>
            <a:rect l="l" t="t" r="r" b="b"/>
            <a:pathLst>
              <a:path w="2261255" h="1032329">
                <a:moveTo>
                  <a:pt x="0" y="0"/>
                </a:moveTo>
                <a:lnTo>
                  <a:pt x="2261255" y="0"/>
                </a:lnTo>
                <a:lnTo>
                  <a:pt x="2261255" y="1032329"/>
                </a:lnTo>
                <a:lnTo>
                  <a:pt x="0" y="1032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297FF284-2FA0-E20A-086A-D4CF36846071}"/>
              </a:ext>
            </a:extLst>
          </p:cNvPr>
          <p:cNvSpPr/>
          <p:nvPr/>
        </p:nvSpPr>
        <p:spPr>
          <a:xfrm>
            <a:off x="7610191" y="10337558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261255" h="1047012">
                <a:moveTo>
                  <a:pt x="0" y="0"/>
                </a:moveTo>
                <a:lnTo>
                  <a:pt x="2261255" y="0"/>
                </a:lnTo>
                <a:lnTo>
                  <a:pt x="2261255" y="1047011"/>
                </a:lnTo>
                <a:lnTo>
                  <a:pt x="0" y="10470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95C4CF-CFCC-F031-8455-94923F6100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804" y="-304501"/>
            <a:ext cx="3542773" cy="46502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176"/>
            <a:ext cx="7696407" cy="9023501"/>
            <a:chOff x="0" y="0"/>
            <a:chExt cx="10261875" cy="120313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936" b="5936"/>
            <a:stretch>
              <a:fillRect/>
            </a:stretch>
          </p:blipFill>
          <p:spPr>
            <a:xfrm>
              <a:off x="0" y="0"/>
              <a:ext cx="10261875" cy="12031335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4456393">
            <a:off x="-92456" y="9060654"/>
            <a:ext cx="1130569" cy="836621"/>
          </a:xfrm>
          <a:custGeom>
            <a:avLst/>
            <a:gdLst/>
            <a:ahLst/>
            <a:cxnLst/>
            <a:rect l="l" t="t" r="r" b="b"/>
            <a:pathLst>
              <a:path w="1130569" h="836621">
                <a:moveTo>
                  <a:pt x="0" y="0"/>
                </a:moveTo>
                <a:lnTo>
                  <a:pt x="1130569" y="0"/>
                </a:lnTo>
                <a:lnTo>
                  <a:pt x="1130569" y="836621"/>
                </a:lnTo>
                <a:lnTo>
                  <a:pt x="0" y="8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5" name="Group 5"/>
          <p:cNvGrpSpPr/>
          <p:nvPr/>
        </p:nvGrpSpPr>
        <p:grpSpPr>
          <a:xfrm>
            <a:off x="7301728" y="2894922"/>
            <a:ext cx="3913145" cy="39131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7569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8470706" y="7100680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8470706" y="5637562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10" name="Group 10"/>
          <p:cNvGrpSpPr/>
          <p:nvPr/>
        </p:nvGrpSpPr>
        <p:grpSpPr>
          <a:xfrm>
            <a:off x="4947259" y="7689616"/>
            <a:ext cx="3913145" cy="391314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7569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14133" y="5329038"/>
            <a:ext cx="3913145" cy="391314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7569"/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7576320" y="7775340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8" name="Freeform 18"/>
          <p:cNvSpPr/>
          <p:nvPr/>
        </p:nvSpPr>
        <p:spPr>
          <a:xfrm>
            <a:off x="8081006" y="6362006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700" y="0"/>
                </a:lnTo>
                <a:lnTo>
                  <a:pt x="389700" y="369860"/>
                </a:lnTo>
                <a:lnTo>
                  <a:pt x="0" y="369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Freeform 19"/>
          <p:cNvSpPr/>
          <p:nvPr/>
        </p:nvSpPr>
        <p:spPr>
          <a:xfrm>
            <a:off x="8665555" y="4897844"/>
            <a:ext cx="389699" cy="369860"/>
          </a:xfrm>
          <a:custGeom>
            <a:avLst/>
            <a:gdLst/>
            <a:ahLst/>
            <a:cxnLst/>
            <a:rect l="l" t="t" r="r" b="b"/>
            <a:pathLst>
              <a:path w="389699" h="369860">
                <a:moveTo>
                  <a:pt x="0" y="0"/>
                </a:moveTo>
                <a:lnTo>
                  <a:pt x="389699" y="0"/>
                </a:lnTo>
                <a:lnTo>
                  <a:pt x="389699" y="369859"/>
                </a:lnTo>
                <a:lnTo>
                  <a:pt x="0" y="3698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1" name="TextBox 21"/>
          <p:cNvSpPr txBox="1"/>
          <p:nvPr/>
        </p:nvSpPr>
        <p:spPr>
          <a:xfrm>
            <a:off x="6903832" y="3996405"/>
            <a:ext cx="395918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0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1999</a:t>
            </a:r>
            <a:r>
              <a:rPr lang="en-US" sz="300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 </a:t>
            </a:r>
          </a:p>
          <a:p>
            <a:pPr algn="ctr">
              <a:lnSpc>
                <a:spcPts val="3360"/>
              </a:lnSpc>
            </a:pPr>
            <a:r>
              <a:rPr lang="en-US" sz="3000" spc="110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Apprentice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7628" y="9569988"/>
            <a:ext cx="5953184" cy="294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“WITH THE RIGHT   </a:t>
            </a:r>
            <a:r>
              <a:rPr lang="en-US" sz="41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DEDICATION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I CAN ACHIEVE </a:t>
            </a:r>
            <a:r>
              <a:rPr lang="en-US" sz="4199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EVERYTHING.”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14133" y="6874742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2004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District Manager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85433" y="8364276"/>
            <a:ext cx="457147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2020</a:t>
            </a:r>
          </a:p>
          <a:p>
            <a:pPr algn="ctr">
              <a:lnSpc>
                <a:spcPts val="3277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Employer Branding Lead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80813" y="5488547"/>
            <a:ext cx="354277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900" b="1" spc="107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2001</a:t>
            </a:r>
          </a:p>
          <a:p>
            <a:pPr algn="ctr">
              <a:lnSpc>
                <a:spcPts val="2871"/>
              </a:lnSpc>
            </a:pPr>
            <a:r>
              <a:rPr lang="en-US" sz="2900" spc="107" dirty="0">
                <a:solidFill>
                  <a:srgbClr val="FFFFFF"/>
                </a:solidFill>
                <a:latin typeface="Verdana Pro Condensed"/>
                <a:ea typeface="Verdana Pro Condensed"/>
                <a:cs typeface="Verdana Pro Condensed"/>
                <a:sym typeface="Verdana Pro Condensed"/>
              </a:rPr>
              <a:t>Store Manager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843759" y="8467064"/>
            <a:ext cx="354277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400" b="1" spc="88" dirty="0">
                <a:solidFill>
                  <a:srgbClr val="FFFFFF"/>
                </a:solidFill>
                <a:latin typeface="Verdana Pro Condensed Bold"/>
                <a:ea typeface="Verdana Pro Condensed Bold"/>
                <a:cs typeface="Verdana Pro Condensed Bold"/>
                <a:sym typeface="Verdana Pro Condensed Bold"/>
              </a:rPr>
              <a:t>Marica</a:t>
            </a:r>
          </a:p>
        </p:txBody>
      </p:sp>
      <p:pic>
        <p:nvPicPr>
          <p:cNvPr id="30" name="Picture 29" descr="A blue speech bubble with white text&#10;&#10;AI-generated content may be incorrect.">
            <a:extLst>
              <a:ext uri="{FF2B5EF4-FFF2-40B4-BE49-F238E27FC236}">
                <a16:creationId xmlns:a16="http://schemas.microsoft.com/office/drawing/2014/main" id="{47912708-2BAB-C254-E7A8-68AFA747F5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0677" y="-167544"/>
            <a:ext cx="3566072" cy="4573696"/>
          </a:xfrm>
          <a:prstGeom prst="rect">
            <a:avLst/>
          </a:prstGeom>
        </p:spPr>
      </p:pic>
      <p:sp>
        <p:nvSpPr>
          <p:cNvPr id="13" name="Freeform 13">
            <a:extLst>
              <a:ext uri="{FF2B5EF4-FFF2-40B4-BE49-F238E27FC236}">
                <a16:creationId xmlns:a16="http://schemas.microsoft.com/office/drawing/2014/main" id="{4E6FA264-4589-A955-88E3-E388DBECB9E3}"/>
              </a:ext>
            </a:extLst>
          </p:cNvPr>
          <p:cNvSpPr/>
          <p:nvPr/>
        </p:nvSpPr>
        <p:spPr>
          <a:xfrm>
            <a:off x="7610191" y="11478980"/>
            <a:ext cx="2188800" cy="1000800"/>
          </a:xfrm>
          <a:custGeom>
            <a:avLst/>
            <a:gdLst/>
            <a:ahLst/>
            <a:cxnLst/>
            <a:rect l="l" t="t" r="r" b="b"/>
            <a:pathLst>
              <a:path w="2261255" h="1032329">
                <a:moveTo>
                  <a:pt x="0" y="0"/>
                </a:moveTo>
                <a:lnTo>
                  <a:pt x="2261255" y="0"/>
                </a:lnTo>
                <a:lnTo>
                  <a:pt x="2261255" y="1032329"/>
                </a:lnTo>
                <a:lnTo>
                  <a:pt x="0" y="10323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A6273980-6C3B-B824-C5F6-819327251ECC}"/>
              </a:ext>
            </a:extLst>
          </p:cNvPr>
          <p:cNvSpPr/>
          <p:nvPr/>
        </p:nvSpPr>
        <p:spPr>
          <a:xfrm>
            <a:off x="7610191" y="10337558"/>
            <a:ext cx="2185200" cy="1011600"/>
          </a:xfrm>
          <a:custGeom>
            <a:avLst/>
            <a:gdLst/>
            <a:ahLst/>
            <a:cxnLst/>
            <a:rect l="l" t="t" r="r" b="b"/>
            <a:pathLst>
              <a:path w="2261255" h="1047012">
                <a:moveTo>
                  <a:pt x="0" y="0"/>
                </a:moveTo>
                <a:lnTo>
                  <a:pt x="2261255" y="0"/>
                </a:lnTo>
                <a:lnTo>
                  <a:pt x="2261255" y="1047011"/>
                </a:lnTo>
                <a:lnTo>
                  <a:pt x="0" y="1047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ployee promises_local template_B" id="{97D3665C-B3D4-BC41-824C-36261DBC9DB9}" vid="{9CCBF703-B9FB-A14D-B088-C2E66C6452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32b3d1-cd13-40c5-bef5-77780b249d8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1FF61DC83674C9BB0BE5C560A72F5" ma:contentTypeVersion="11" ma:contentTypeDescription="Create a new document." ma:contentTypeScope="" ma:versionID="5a77dc6a148fed2ac04cf07ac7088950">
  <xsd:schema xmlns:xsd="http://www.w3.org/2001/XMLSchema" xmlns:xs="http://www.w3.org/2001/XMLSchema" xmlns:p="http://schemas.microsoft.com/office/2006/metadata/properties" xmlns:ns2="8232b3d1-cd13-40c5-bef5-77780b249d88" targetNamespace="http://schemas.microsoft.com/office/2006/metadata/properties" ma:root="true" ma:fieldsID="a2167618568c70ea6f5994e7695dd5a8" ns2:_="">
    <xsd:import namespace="8232b3d1-cd13-40c5-bef5-77780b249d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2b3d1-cd13-40c5-bef5-77780b249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FB357-3C8D-4034-947A-EA1F5352CE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1E7B9-23C9-43CA-82E9-352EB36DE735}">
  <ds:schemaRefs>
    <ds:schemaRef ds:uri="http://schemas.microsoft.com/office/2006/metadata/properties"/>
    <ds:schemaRef ds:uri="http://schemas.microsoft.com/office/infopath/2007/PartnerControls"/>
    <ds:schemaRef ds:uri="8232b3d1-cd13-40c5-bef5-77780b249d88"/>
  </ds:schemaRefs>
</ds:datastoreItem>
</file>

<file path=customXml/itemProps3.xml><?xml version="1.0" encoding="utf-8"?>
<ds:datastoreItem xmlns:ds="http://schemas.openxmlformats.org/officeDocument/2006/customXml" ds:itemID="{9CDB3BF3-6C8A-4721-B2A9-63E8DE76D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2b3d1-cd13-40c5-bef5-77780b249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Employee promises_local template_B</Template>
  <TotalTime>0</TotalTime>
  <Words>133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Verdana</vt:lpstr>
      <vt:lpstr>Verdana Pro</vt:lpstr>
      <vt:lpstr>Verdana Pro Bold</vt:lpstr>
      <vt:lpstr>Verdana Pro Condensed</vt:lpstr>
      <vt:lpstr>Verdana Pro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Nadja Kruse</dc:creator>
  <cp:lastModifiedBy>Nadja Kruse</cp:lastModifiedBy>
  <cp:revision>1</cp:revision>
  <dcterms:created xsi:type="dcterms:W3CDTF">2025-03-18T10:37:53Z</dcterms:created>
  <dcterms:modified xsi:type="dcterms:W3CDTF">2025-03-18T13:33:39Z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0x0101004CC1FF61DC83674C9BB0BE5C560A72F5</vt:lpwstr>
  </property>
  <property fmtid="{D5CDD505-2E9C-101B-9397-08002B2CF9AE}" pid="3" name="Order">
    <vt:r8>1803300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